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717" r:id="rId1"/>
  </p:sldMasterIdLst>
  <p:notesMasterIdLst>
    <p:notesMasterId r:id="rId24"/>
  </p:notesMasterIdLst>
  <p:handoutMasterIdLst>
    <p:handoutMasterId r:id="rId25"/>
  </p:handoutMasterIdLst>
  <p:sldIdLst>
    <p:sldId id="3169" r:id="rId2"/>
    <p:sldId id="3171" r:id="rId3"/>
    <p:sldId id="3172" r:id="rId4"/>
    <p:sldId id="3173" r:id="rId5"/>
    <p:sldId id="3174" r:id="rId6"/>
    <p:sldId id="3175" r:id="rId7"/>
    <p:sldId id="3176" r:id="rId8"/>
    <p:sldId id="3177" r:id="rId9"/>
    <p:sldId id="3178" r:id="rId10"/>
    <p:sldId id="3179" r:id="rId11"/>
    <p:sldId id="3180" r:id="rId12"/>
    <p:sldId id="3181" r:id="rId13"/>
    <p:sldId id="3182" r:id="rId14"/>
    <p:sldId id="3183" r:id="rId15"/>
    <p:sldId id="3184" r:id="rId16"/>
    <p:sldId id="3185" r:id="rId17"/>
    <p:sldId id="3186" r:id="rId18"/>
    <p:sldId id="3187" r:id="rId19"/>
    <p:sldId id="3188" r:id="rId20"/>
    <p:sldId id="3189" r:id="rId21"/>
    <p:sldId id="3190" r:id="rId22"/>
    <p:sldId id="3191" r:id="rId23"/>
  </p:sldIdLst>
  <p:sldSz cx="12858750" cy="7232650"/>
  <p:notesSz cx="6858000" cy="9144000"/>
  <p:custDataLst>
    <p:tags r:id="rId26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693301"/>
    <a:srgbClr val="FDD61F"/>
    <a:srgbClr val="74D7D4"/>
    <a:srgbClr val="16B8C2"/>
    <a:srgbClr val="BAC36D"/>
    <a:srgbClr val="B7AA6E"/>
    <a:srgbClr val="7CD6CD"/>
    <a:srgbClr val="DE9CD8"/>
    <a:srgbClr val="95C5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227" autoAdjust="0"/>
    <p:restoredTop sz="95317" autoAdjust="0"/>
  </p:normalViewPr>
  <p:slideViewPr>
    <p:cSldViewPr>
      <p:cViewPr>
        <p:scale>
          <a:sx n="33" d="100"/>
          <a:sy n="33" d="100"/>
        </p:scale>
        <p:origin x="360" y="336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997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pPr/>
              <a:t>2017/5/28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13.jpe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2017/5/28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55948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6B02EC-97C0-4E19-AA45-E904FCC1D11E}" type="slidenum">
              <a:rPr lang="en-GB" smtClean="0"/>
              <a:pPr/>
              <a:t>10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01558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65624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5366374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52810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18685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6813973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8239485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298910367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0911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5400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927DC7C-EA85-41EA-BE8E-3BC04B9579CE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671631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883190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644880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41698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25999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24086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86050" y="514350"/>
            <a:ext cx="4573588" cy="25717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Header Placeholder 3"/>
          <p:cNvSpPr>
            <a:spLocks noGrp="1"/>
          </p:cNvSpPr>
          <p:nvPr>
            <p:ph type="hdr" sz="quarter" idx="10"/>
          </p:nvPr>
        </p:nvSpPr>
        <p:spPr/>
        <p:txBody>
          <a:bodyPr/>
          <a:lstStyle/>
          <a:p>
            <a:r>
              <a:rPr lang="en-US" dirty="0"/>
              <a:t>My First Template</a:t>
            </a:r>
          </a:p>
        </p:txBody>
      </p:sp>
    </p:spTree>
    <p:extLst>
      <p:ext uri="{BB962C8B-B14F-4D97-AF65-F5344CB8AC3E}">
        <p14:creationId xmlns:p14="http://schemas.microsoft.com/office/powerpoint/2010/main" val="38644227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19777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442171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3EF2083-0386-4B43-BE3F-5071C6BB4FA7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04843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48047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pPr/>
              <a:t>2017/5/28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8547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pPr/>
              <a:t>2017/5/28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14077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84039" y="385072"/>
            <a:ext cx="11090672" cy="13979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4039" y="1925358"/>
            <a:ext cx="11090672" cy="45890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4039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pPr/>
              <a:t>2017/5/28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259461" y="6703595"/>
            <a:ext cx="4339828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081492" y="6703595"/>
            <a:ext cx="2893219" cy="3850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6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6246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4" r:id="rId1"/>
    <p:sldLayoutId id="2147483725" r:id="rId2"/>
  </p:sldLayoutIdLst>
  <p:txStyles>
    <p:titleStyle>
      <a:lvl1pPr algn="l" defTabSz="964326" rtl="0" eaLnBrk="1" latinLnBrk="0" hangingPunct="1">
        <a:lnSpc>
          <a:spcPct val="90000"/>
        </a:lnSpc>
        <a:spcBef>
          <a:spcPct val="0"/>
        </a:spcBef>
        <a:buNone/>
        <a:defRPr sz="46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41082" indent="-241082" algn="l" defTabSz="964326" rtl="0" eaLnBrk="1" latinLnBrk="0" hangingPunct="1">
        <a:lnSpc>
          <a:spcPct val="90000"/>
        </a:lnSpc>
        <a:spcBef>
          <a:spcPts val="1055"/>
        </a:spcBef>
        <a:buFont typeface="Arial" panose="020B0604020202020204" pitchFamily="34" charset="0"/>
        <a:buChar char="•"/>
        <a:defRPr sz="2953" kern="1200">
          <a:solidFill>
            <a:schemeClr val="tx1"/>
          </a:solidFill>
          <a:latin typeface="+mn-lt"/>
          <a:ea typeface="+mn-ea"/>
          <a:cs typeface="+mn-cs"/>
        </a:defRPr>
      </a:lvl1pPr>
      <a:lvl2pPr marL="723245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531" kern="1200">
          <a:solidFill>
            <a:schemeClr val="tx1"/>
          </a:solidFill>
          <a:latin typeface="+mn-lt"/>
          <a:ea typeface="+mn-ea"/>
          <a:cs typeface="+mn-cs"/>
        </a:defRPr>
      </a:lvl2pPr>
      <a:lvl3pPr marL="1205408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2109" kern="1200">
          <a:solidFill>
            <a:schemeClr val="tx1"/>
          </a:solidFill>
          <a:latin typeface="+mn-lt"/>
          <a:ea typeface="+mn-ea"/>
          <a:cs typeface="+mn-cs"/>
        </a:defRPr>
      </a:lvl3pPr>
      <a:lvl4pPr marL="1687571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2169734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65189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3134060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616223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4098387" indent="-241082" algn="l" defTabSz="964326" rtl="0" eaLnBrk="1" latinLnBrk="0" hangingPunct="1">
        <a:lnSpc>
          <a:spcPct val="90000"/>
        </a:lnSpc>
        <a:spcBef>
          <a:spcPts val="527"/>
        </a:spcBef>
        <a:buFont typeface="Arial" panose="020B0604020202020204" pitchFamily="34" charset="0"/>
        <a:buChar char="•"/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1pPr>
      <a:lvl2pPr marL="482163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2pPr>
      <a:lvl3pPr marL="96432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3pPr>
      <a:lvl4pPr marL="144648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4pPr>
      <a:lvl5pPr marL="192865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5pPr>
      <a:lvl6pPr marL="2410816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6pPr>
      <a:lvl7pPr marL="2892979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7pPr>
      <a:lvl8pPr marL="3375142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8pPr>
      <a:lvl9pPr marL="3857305" algn="l" defTabSz="964326" rtl="0" eaLnBrk="1" latinLnBrk="0" hangingPunct="1">
        <a:defRPr sz="18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jpe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5" Type="http://schemas.openxmlformats.org/officeDocument/2006/relationships/tags" Target="../tags/tag6.xml"/><Relationship Id="rId4" Type="http://schemas.openxmlformats.org/officeDocument/2006/relationships/tags" Target="../tags/tag5.xml"/><Relationship Id="rId9" Type="http://schemas.openxmlformats.org/officeDocument/2006/relationships/image" Target="../media/image1.jp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e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5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657350"/>
            <a:ext cx="12858750" cy="391795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914194" y="4494687"/>
            <a:ext cx="1843805" cy="28814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汇报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: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千图网</a:t>
            </a: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6933431" y="4525465"/>
            <a:ext cx="2200213" cy="25736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200" dirty="0">
                <a:solidFill>
                  <a:schemeClr val="bg1"/>
                </a:solidFill>
                <a:cs typeface="Arial" panose="020B0604020202020204" pitchFamily="34" charset="0"/>
              </a:rPr>
              <a:t>Report Person: </a:t>
            </a:r>
            <a:r>
              <a:rPr lang="zh-CN" alt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千图网</a:t>
            </a: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2286000" y="2315989"/>
            <a:ext cx="8286750" cy="49244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BUSINESS COOL TECHNOLOGY PPT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2286000" y="2857131"/>
            <a:ext cx="8286750" cy="1231106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8000" b="1" dirty="0">
                <a:solidFill>
                  <a:schemeClr val="bg1"/>
                </a:solidFill>
                <a:cs typeface="Arial" panose="020B0604020202020204" pitchFamily="34" charset="0"/>
              </a:rPr>
              <a:t>商务酷炫科技</a:t>
            </a:r>
            <a:r>
              <a:rPr lang="en-US" altLang="zh-CN" sz="8000" b="1" dirty="0">
                <a:solidFill>
                  <a:schemeClr val="bg1"/>
                </a:solidFill>
                <a:cs typeface="Arial" panose="020B0604020202020204" pitchFamily="34" charset="0"/>
              </a:rPr>
              <a:t>PPT</a:t>
            </a:r>
            <a:endParaRPr lang="zh-CN" altLang="en-US" sz="80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  <p:pic>
        <p:nvPicPr>
          <p:cNvPr id="5" name="Daydream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 cstate="print"/>
          <a:stretch>
            <a:fillRect/>
          </a:stretch>
        </p:blipFill>
        <p:spPr>
          <a:xfrm>
            <a:off x="6124575" y="-111340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44019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200"/>
                            </p:stCondLst>
                            <p:childTnLst>
                              <p:par>
                                <p:cTn id="24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5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6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700"/>
                            </p:stCondLst>
                            <p:childTnLst>
                              <p:par>
                                <p:cTn id="28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600"/>
                            </p:stCondLst>
                            <p:childTnLst>
                              <p:par>
                                <p:cTn id="3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49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2" grpId="0" animBg="1"/>
      <p:bldP spid="4" grpId="0" animBg="1"/>
      <p:bldP spid="9" grpId="0" animBg="1"/>
      <p:bldP spid="16" grpId="0" animBg="1"/>
      <p:bldP spid="8" grpId="0"/>
      <p:bldP spid="8" grpId="1"/>
      <p:bldP spid="10" grpId="0"/>
      <p:bldP spid="10" grpId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 Same Side Corner Rectangle 4"/>
          <p:cNvSpPr/>
          <p:nvPr/>
        </p:nvSpPr>
        <p:spPr>
          <a:xfrm>
            <a:off x="5408617" y="1765611"/>
            <a:ext cx="489569" cy="5466842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lnSpc>
                <a:spcPct val="120000"/>
              </a:lnSpc>
            </a:pPr>
            <a:endParaRPr lang="en-GB" sz="949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5408619" y="2379507"/>
            <a:ext cx="3451700" cy="543268"/>
            <a:chOff x="5128064" y="2256183"/>
            <a:chExt cx="3273083" cy="515155"/>
          </a:xfrm>
        </p:grpSpPr>
        <p:sp>
          <p:nvSpPr>
            <p:cNvPr id="4" name="Pentagon 3"/>
            <p:cNvSpPr/>
            <p:nvPr/>
          </p:nvSpPr>
          <p:spPr>
            <a:xfrm>
              <a:off x="5128064" y="2256184"/>
              <a:ext cx="3273083" cy="515154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5128064" y="2256183"/>
              <a:ext cx="464234" cy="51515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408619" y="3264225"/>
            <a:ext cx="3451700" cy="543268"/>
            <a:chOff x="5128064" y="3095119"/>
            <a:chExt cx="3273083" cy="515155"/>
          </a:xfrm>
        </p:grpSpPr>
        <p:sp>
          <p:nvSpPr>
            <p:cNvPr id="6" name="Pentagon 5"/>
            <p:cNvSpPr/>
            <p:nvPr/>
          </p:nvSpPr>
          <p:spPr>
            <a:xfrm>
              <a:off x="5128064" y="3095119"/>
              <a:ext cx="3273083" cy="515154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5128064" y="3095119"/>
              <a:ext cx="464234" cy="515155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5408619" y="4148941"/>
            <a:ext cx="3451700" cy="543268"/>
            <a:chOff x="5128064" y="3934054"/>
            <a:chExt cx="3273083" cy="515155"/>
          </a:xfrm>
        </p:grpSpPr>
        <p:sp>
          <p:nvSpPr>
            <p:cNvPr id="7" name="Pentagon 6"/>
            <p:cNvSpPr/>
            <p:nvPr/>
          </p:nvSpPr>
          <p:spPr>
            <a:xfrm>
              <a:off x="5128064" y="3934054"/>
              <a:ext cx="3273083" cy="515154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5128064" y="3934054"/>
              <a:ext cx="464234" cy="515155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408618" y="5033658"/>
            <a:ext cx="3451701" cy="543269"/>
            <a:chOff x="5128064" y="4772988"/>
            <a:chExt cx="3273084" cy="515156"/>
          </a:xfrm>
        </p:grpSpPr>
        <p:sp>
          <p:nvSpPr>
            <p:cNvPr id="8" name="Pentagon 7"/>
            <p:cNvSpPr/>
            <p:nvPr/>
          </p:nvSpPr>
          <p:spPr>
            <a:xfrm>
              <a:off x="5128065" y="4772990"/>
              <a:ext cx="3273083" cy="515154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r>
                <a:rPr lang="zh-CN" altLang="en-US" sz="14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128064" y="4772988"/>
              <a:ext cx="464234" cy="515155"/>
            </a:xfrm>
            <a:prstGeom prst="rect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GB" sz="14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9057322" y="2233528"/>
            <a:ext cx="2541032" cy="870320"/>
            <a:chOff x="8451509" y="2034687"/>
            <a:chExt cx="3254568" cy="825279"/>
          </a:xfrm>
        </p:grpSpPr>
        <p:sp>
          <p:nvSpPr>
            <p:cNvPr id="13" name="TextBox 12"/>
            <p:cNvSpPr txBox="1"/>
            <p:nvPr/>
          </p:nvSpPr>
          <p:spPr>
            <a:xfrm>
              <a:off x="8451509" y="2034687"/>
              <a:ext cx="1846179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9057322" y="3118243"/>
            <a:ext cx="2496908" cy="870320"/>
            <a:chOff x="8508022" y="2034687"/>
            <a:chExt cx="3198055" cy="825279"/>
          </a:xfrm>
        </p:grpSpPr>
        <p:sp>
          <p:nvSpPr>
            <p:cNvPr id="17" name="TextBox 16"/>
            <p:cNvSpPr txBox="1"/>
            <p:nvPr/>
          </p:nvSpPr>
          <p:spPr>
            <a:xfrm>
              <a:off x="8514715" y="2034687"/>
              <a:ext cx="1846180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9057322" y="4887675"/>
            <a:ext cx="2496909" cy="870319"/>
            <a:chOff x="8508022" y="2034687"/>
            <a:chExt cx="3198055" cy="825280"/>
          </a:xfrm>
        </p:grpSpPr>
        <p:sp>
          <p:nvSpPr>
            <p:cNvPr id="20" name="TextBox 19"/>
            <p:cNvSpPr txBox="1"/>
            <p:nvPr/>
          </p:nvSpPr>
          <p:spPr>
            <a:xfrm>
              <a:off x="8514343" y="2034687"/>
              <a:ext cx="1846179" cy="31154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Rectangle 20"/>
            <p:cNvSpPr/>
            <p:nvPr/>
          </p:nvSpPr>
          <p:spPr>
            <a:xfrm>
              <a:off x="8508022" y="2365039"/>
              <a:ext cx="3198055" cy="494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9057322" y="4002958"/>
            <a:ext cx="2522171" cy="870320"/>
            <a:chOff x="8475665" y="2034687"/>
            <a:chExt cx="3230412" cy="825279"/>
          </a:xfrm>
        </p:grpSpPr>
        <p:sp>
          <p:nvSpPr>
            <p:cNvPr id="23" name="TextBox 22"/>
            <p:cNvSpPr txBox="1"/>
            <p:nvPr/>
          </p:nvSpPr>
          <p:spPr>
            <a:xfrm>
              <a:off x="8475665" y="2034687"/>
              <a:ext cx="1909828" cy="31154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Rectangle 23"/>
            <p:cNvSpPr/>
            <p:nvPr/>
          </p:nvSpPr>
          <p:spPr>
            <a:xfrm>
              <a:off x="8508022" y="2365039"/>
              <a:ext cx="3198055" cy="49492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341397" y="2379505"/>
            <a:ext cx="4064898" cy="3197420"/>
            <a:chOff x="689317" y="2256183"/>
            <a:chExt cx="3854548" cy="3031960"/>
          </a:xfrm>
        </p:grpSpPr>
        <p:sp>
          <p:nvSpPr>
            <p:cNvPr id="28" name="Rectangle 27"/>
            <p:cNvSpPr/>
            <p:nvPr/>
          </p:nvSpPr>
          <p:spPr>
            <a:xfrm>
              <a:off x="689317" y="2256183"/>
              <a:ext cx="3854548" cy="303196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</a:pPr>
              <a:endParaRPr lang="en-GB" sz="949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103992" y="2777120"/>
              <a:ext cx="1455026" cy="311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 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Rectangle 29"/>
            <p:cNvSpPr/>
            <p:nvPr/>
          </p:nvSpPr>
          <p:spPr>
            <a:xfrm>
              <a:off x="1129140" y="3077845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Rectangle 30"/>
            <p:cNvSpPr/>
            <p:nvPr/>
          </p:nvSpPr>
          <p:spPr>
            <a:xfrm>
              <a:off x="1129140" y="4123237"/>
              <a:ext cx="3004396" cy="3556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。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939183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2840835" y="2344933"/>
            <a:ext cx="3695028" cy="3695028"/>
            <a:chOff x="6240781" y="1363135"/>
            <a:chExt cx="4963584" cy="4963584"/>
          </a:xfrm>
        </p:grpSpPr>
        <p:grpSp>
          <p:nvGrpSpPr>
            <p:cNvPr id="13" name="Group 12"/>
            <p:cNvGrpSpPr/>
            <p:nvPr/>
          </p:nvGrpSpPr>
          <p:grpSpPr>
            <a:xfrm>
              <a:off x="6240781" y="1363135"/>
              <a:ext cx="3255433" cy="2434167"/>
              <a:chOff x="4657725" y="946151"/>
              <a:chExt cx="2441575" cy="1825625"/>
            </a:xfrm>
          </p:grpSpPr>
          <p:sp>
            <p:nvSpPr>
              <p:cNvPr id="27" name="Freeform 26"/>
              <p:cNvSpPr>
                <a:spLocks/>
              </p:cNvSpPr>
              <p:nvPr/>
            </p:nvSpPr>
            <p:spPr bwMode="auto">
              <a:xfrm>
                <a:off x="5953125" y="2046288"/>
                <a:ext cx="1146175" cy="593725"/>
              </a:xfrm>
              <a:custGeom>
                <a:avLst/>
                <a:gdLst>
                  <a:gd name="T0" fmla="*/ 849 w 904"/>
                  <a:gd name="T1" fmla="*/ 0 h 468"/>
                  <a:gd name="T2" fmla="*/ 873 w 904"/>
                  <a:gd name="T3" fmla="*/ 58 h 468"/>
                  <a:gd name="T4" fmla="*/ 507 w 904"/>
                  <a:gd name="T5" fmla="*/ 436 h 468"/>
                  <a:gd name="T6" fmla="*/ 396 w 904"/>
                  <a:gd name="T7" fmla="*/ 436 h 468"/>
                  <a:gd name="T8" fmla="*/ 30 w 904"/>
                  <a:gd name="T9" fmla="*/ 58 h 468"/>
                  <a:gd name="T10" fmla="*/ 55 w 904"/>
                  <a:gd name="T11" fmla="*/ 0 h 468"/>
                  <a:gd name="T12" fmla="*/ 849 w 904"/>
                  <a:gd name="T13" fmla="*/ 0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849" y="0"/>
                    </a:moveTo>
                    <a:cubicBezTo>
                      <a:pt x="893" y="0"/>
                      <a:pt x="904" y="26"/>
                      <a:pt x="873" y="58"/>
                    </a:cubicBezTo>
                    <a:cubicBezTo>
                      <a:pt x="507" y="436"/>
                      <a:pt x="507" y="436"/>
                      <a:pt x="507" y="436"/>
                    </a:cubicBezTo>
                    <a:cubicBezTo>
                      <a:pt x="477" y="468"/>
                      <a:pt x="427" y="468"/>
                      <a:pt x="396" y="436"/>
                    </a:cubicBezTo>
                    <a:cubicBezTo>
                      <a:pt x="30" y="58"/>
                      <a:pt x="30" y="58"/>
                      <a:pt x="30" y="58"/>
                    </a:cubicBezTo>
                    <a:cubicBezTo>
                      <a:pt x="0" y="26"/>
                      <a:pt x="11" y="0"/>
                      <a:pt x="55" y="0"/>
                    </a:cubicBezTo>
                    <a:lnTo>
                      <a:pt x="849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8" name="Freeform 27"/>
              <p:cNvSpPr>
                <a:spLocks/>
              </p:cNvSpPr>
              <p:nvPr/>
            </p:nvSpPr>
            <p:spPr bwMode="auto">
              <a:xfrm>
                <a:off x="4657725" y="946151"/>
                <a:ext cx="2151063" cy="1825625"/>
              </a:xfrm>
              <a:custGeom>
                <a:avLst/>
                <a:gdLst>
                  <a:gd name="T0" fmla="*/ 848 w 1696"/>
                  <a:gd name="T1" fmla="*/ 0 h 1440"/>
                  <a:gd name="T2" fmla="*/ 0 w 1696"/>
                  <a:gd name="T3" fmla="*/ 848 h 1440"/>
                  <a:gd name="T4" fmla="*/ 241 w 1696"/>
                  <a:gd name="T5" fmla="*/ 1440 h 1440"/>
                  <a:gd name="T6" fmla="*/ 718 w 1696"/>
                  <a:gd name="T7" fmla="*/ 1209 h 1440"/>
                  <a:gd name="T8" fmla="*/ 464 w 1696"/>
                  <a:gd name="T9" fmla="*/ 848 h 1440"/>
                  <a:gd name="T10" fmla="*/ 848 w 1696"/>
                  <a:gd name="T11" fmla="*/ 464 h 1440"/>
                  <a:gd name="T12" fmla="*/ 1232 w 1696"/>
                  <a:gd name="T13" fmla="*/ 848 h 1440"/>
                  <a:gd name="T14" fmla="*/ 1213 w 1696"/>
                  <a:gd name="T15" fmla="*/ 966 h 1440"/>
                  <a:gd name="T16" fmla="*/ 1293 w 1696"/>
                  <a:gd name="T17" fmla="*/ 966 h 1440"/>
                  <a:gd name="T18" fmla="*/ 1293 w 1696"/>
                  <a:gd name="T19" fmla="*/ 1062 h 1440"/>
                  <a:gd name="T20" fmla="*/ 1669 w 1696"/>
                  <a:gd name="T21" fmla="*/ 1062 h 1440"/>
                  <a:gd name="T22" fmla="*/ 1696 w 1696"/>
                  <a:gd name="T23" fmla="*/ 848 h 1440"/>
                  <a:gd name="T24" fmla="*/ 848 w 1696"/>
                  <a:gd name="T25" fmla="*/ 0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96" h="1440">
                    <a:moveTo>
                      <a:pt x="848" y="0"/>
                    </a:move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078"/>
                      <a:pt x="92" y="1287"/>
                      <a:pt x="241" y="1440"/>
                    </a:cubicBezTo>
                    <a:cubicBezTo>
                      <a:pt x="374" y="1315"/>
                      <a:pt x="540" y="1235"/>
                      <a:pt x="718" y="1209"/>
                    </a:cubicBezTo>
                    <a:cubicBezTo>
                      <a:pt x="570" y="1156"/>
                      <a:pt x="464" y="1014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1060" y="464"/>
                      <a:pt x="1232" y="636"/>
                      <a:pt x="1232" y="848"/>
                    </a:cubicBezTo>
                    <a:cubicBezTo>
                      <a:pt x="1232" y="889"/>
                      <a:pt x="1225" y="929"/>
                      <a:pt x="1213" y="966"/>
                    </a:cubicBezTo>
                    <a:cubicBezTo>
                      <a:pt x="1293" y="966"/>
                      <a:pt x="1293" y="966"/>
                      <a:pt x="1293" y="966"/>
                    </a:cubicBezTo>
                    <a:cubicBezTo>
                      <a:pt x="1293" y="1062"/>
                      <a:pt x="1293" y="1062"/>
                      <a:pt x="1293" y="1062"/>
                    </a:cubicBezTo>
                    <a:cubicBezTo>
                      <a:pt x="1669" y="1062"/>
                      <a:pt x="1669" y="1062"/>
                      <a:pt x="1669" y="1062"/>
                    </a:cubicBezTo>
                    <a:cubicBezTo>
                      <a:pt x="1687" y="994"/>
                      <a:pt x="1696" y="922"/>
                      <a:pt x="1696" y="848"/>
                    </a:cubicBezTo>
                    <a:cubicBezTo>
                      <a:pt x="1696" y="380"/>
                      <a:pt x="1316" y="0"/>
                      <a:pt x="84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6240781" y="3111502"/>
              <a:ext cx="2434167" cy="3215217"/>
              <a:chOff x="4657725" y="2257426"/>
              <a:chExt cx="1825625" cy="2411413"/>
            </a:xfrm>
          </p:grpSpPr>
          <p:sp>
            <p:nvSpPr>
              <p:cNvPr id="25" name="Freeform 24"/>
              <p:cNvSpPr>
                <a:spLocks/>
              </p:cNvSpPr>
              <p:nvPr/>
            </p:nvSpPr>
            <p:spPr bwMode="auto">
              <a:xfrm>
                <a:off x="5753100" y="2257426"/>
                <a:ext cx="593725" cy="1146175"/>
              </a:xfrm>
              <a:custGeom>
                <a:avLst/>
                <a:gdLst>
                  <a:gd name="T0" fmla="*/ 0 w 468"/>
                  <a:gd name="T1" fmla="*/ 55 h 904"/>
                  <a:gd name="T2" fmla="*/ 57 w 468"/>
                  <a:gd name="T3" fmla="*/ 30 h 904"/>
                  <a:gd name="T4" fmla="*/ 436 w 468"/>
                  <a:gd name="T5" fmla="*/ 397 h 904"/>
                  <a:gd name="T6" fmla="*/ 436 w 468"/>
                  <a:gd name="T7" fmla="*/ 508 h 904"/>
                  <a:gd name="T8" fmla="*/ 57 w 468"/>
                  <a:gd name="T9" fmla="*/ 874 h 904"/>
                  <a:gd name="T10" fmla="*/ 0 w 468"/>
                  <a:gd name="T11" fmla="*/ 849 h 904"/>
                  <a:gd name="T12" fmla="*/ 0 w 468"/>
                  <a:gd name="T13" fmla="*/ 55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0" y="55"/>
                    </a:moveTo>
                    <a:cubicBezTo>
                      <a:pt x="0" y="11"/>
                      <a:pt x="26" y="0"/>
                      <a:pt x="57" y="30"/>
                    </a:cubicBezTo>
                    <a:cubicBezTo>
                      <a:pt x="436" y="397"/>
                      <a:pt x="436" y="397"/>
                      <a:pt x="436" y="397"/>
                    </a:cubicBezTo>
                    <a:cubicBezTo>
                      <a:pt x="468" y="427"/>
                      <a:pt x="468" y="477"/>
                      <a:pt x="436" y="508"/>
                    </a:cubicBezTo>
                    <a:cubicBezTo>
                      <a:pt x="57" y="874"/>
                      <a:pt x="57" y="874"/>
                      <a:pt x="57" y="874"/>
                    </a:cubicBezTo>
                    <a:cubicBezTo>
                      <a:pt x="26" y="904"/>
                      <a:pt x="0" y="893"/>
                      <a:pt x="0" y="849"/>
                    </a:cubicBezTo>
                    <a:lnTo>
                      <a:pt x="0" y="55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6" name="Freeform 25"/>
              <p:cNvSpPr>
                <a:spLocks/>
              </p:cNvSpPr>
              <p:nvPr/>
            </p:nvSpPr>
            <p:spPr bwMode="auto">
              <a:xfrm>
                <a:off x="4657725" y="2517776"/>
                <a:ext cx="1825625" cy="2151063"/>
              </a:xfrm>
              <a:custGeom>
                <a:avLst/>
                <a:gdLst>
                  <a:gd name="T0" fmla="*/ 1209 w 1440"/>
                  <a:gd name="T1" fmla="*/ 978 h 1696"/>
                  <a:gd name="T2" fmla="*/ 848 w 1440"/>
                  <a:gd name="T3" fmla="*/ 1232 h 1696"/>
                  <a:gd name="T4" fmla="*/ 464 w 1440"/>
                  <a:gd name="T5" fmla="*/ 848 h 1696"/>
                  <a:gd name="T6" fmla="*/ 848 w 1440"/>
                  <a:gd name="T7" fmla="*/ 464 h 1696"/>
                  <a:gd name="T8" fmla="*/ 969 w 1440"/>
                  <a:gd name="T9" fmla="*/ 483 h 1696"/>
                  <a:gd name="T10" fmla="*/ 969 w 1440"/>
                  <a:gd name="T11" fmla="*/ 9 h 1696"/>
                  <a:gd name="T12" fmla="*/ 848 w 1440"/>
                  <a:gd name="T13" fmla="*/ 0 h 1696"/>
                  <a:gd name="T14" fmla="*/ 0 w 1440"/>
                  <a:gd name="T15" fmla="*/ 848 h 1696"/>
                  <a:gd name="T16" fmla="*/ 848 w 1440"/>
                  <a:gd name="T17" fmla="*/ 1696 h 1696"/>
                  <a:gd name="T18" fmla="*/ 1440 w 1440"/>
                  <a:gd name="T19" fmla="*/ 1455 h 1696"/>
                  <a:gd name="T20" fmla="*/ 1209 w 1440"/>
                  <a:gd name="T21" fmla="*/ 978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440" h="1696">
                    <a:moveTo>
                      <a:pt x="1209" y="978"/>
                    </a:moveTo>
                    <a:cubicBezTo>
                      <a:pt x="1156" y="1126"/>
                      <a:pt x="1014" y="1232"/>
                      <a:pt x="848" y="1232"/>
                    </a:cubicBezTo>
                    <a:cubicBezTo>
                      <a:pt x="636" y="1232"/>
                      <a:pt x="464" y="1060"/>
                      <a:pt x="464" y="848"/>
                    </a:cubicBezTo>
                    <a:cubicBezTo>
                      <a:pt x="464" y="636"/>
                      <a:pt x="636" y="464"/>
                      <a:pt x="848" y="464"/>
                    </a:cubicBezTo>
                    <a:cubicBezTo>
                      <a:pt x="890" y="464"/>
                      <a:pt x="931" y="471"/>
                      <a:pt x="969" y="483"/>
                    </a:cubicBezTo>
                    <a:cubicBezTo>
                      <a:pt x="969" y="9"/>
                      <a:pt x="969" y="9"/>
                      <a:pt x="969" y="9"/>
                    </a:cubicBezTo>
                    <a:cubicBezTo>
                      <a:pt x="929" y="3"/>
                      <a:pt x="889" y="0"/>
                      <a:pt x="848" y="0"/>
                    </a:cubicBezTo>
                    <a:cubicBezTo>
                      <a:pt x="380" y="0"/>
                      <a:pt x="0" y="380"/>
                      <a:pt x="0" y="848"/>
                    </a:cubicBezTo>
                    <a:cubicBezTo>
                      <a:pt x="0" y="1316"/>
                      <a:pt x="380" y="1696"/>
                      <a:pt x="848" y="1696"/>
                    </a:cubicBezTo>
                    <a:cubicBezTo>
                      <a:pt x="1078" y="1696"/>
                      <a:pt x="1287" y="1604"/>
                      <a:pt x="1440" y="1455"/>
                    </a:cubicBezTo>
                    <a:cubicBezTo>
                      <a:pt x="1315" y="1322"/>
                      <a:pt x="1235" y="1156"/>
                      <a:pt x="1209" y="978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5" name="Group 14"/>
            <p:cNvGrpSpPr/>
            <p:nvPr/>
          </p:nvGrpSpPr>
          <p:grpSpPr>
            <a:xfrm>
              <a:off x="7967980" y="3892551"/>
              <a:ext cx="3236384" cy="2434167"/>
              <a:chOff x="5953125" y="2843213"/>
              <a:chExt cx="2427288" cy="1825625"/>
            </a:xfrm>
          </p:grpSpPr>
          <p:sp>
            <p:nvSpPr>
              <p:cNvPr id="23" name="Freeform 22"/>
              <p:cNvSpPr>
                <a:spLocks/>
              </p:cNvSpPr>
              <p:nvPr/>
            </p:nvSpPr>
            <p:spPr bwMode="auto">
              <a:xfrm>
                <a:off x="5953125" y="2989263"/>
                <a:ext cx="1146175" cy="593725"/>
              </a:xfrm>
              <a:custGeom>
                <a:avLst/>
                <a:gdLst>
                  <a:gd name="T0" fmla="*/ 55 w 904"/>
                  <a:gd name="T1" fmla="*/ 468 h 468"/>
                  <a:gd name="T2" fmla="*/ 30 w 904"/>
                  <a:gd name="T3" fmla="*/ 411 h 468"/>
                  <a:gd name="T4" fmla="*/ 396 w 904"/>
                  <a:gd name="T5" fmla="*/ 32 h 468"/>
                  <a:gd name="T6" fmla="*/ 507 w 904"/>
                  <a:gd name="T7" fmla="*/ 32 h 468"/>
                  <a:gd name="T8" fmla="*/ 873 w 904"/>
                  <a:gd name="T9" fmla="*/ 411 h 468"/>
                  <a:gd name="T10" fmla="*/ 849 w 904"/>
                  <a:gd name="T11" fmla="*/ 468 h 468"/>
                  <a:gd name="T12" fmla="*/ 55 w 904"/>
                  <a:gd name="T13" fmla="*/ 468 h 4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04" h="468">
                    <a:moveTo>
                      <a:pt x="55" y="468"/>
                    </a:moveTo>
                    <a:cubicBezTo>
                      <a:pt x="11" y="468"/>
                      <a:pt x="0" y="442"/>
                      <a:pt x="30" y="411"/>
                    </a:cubicBezTo>
                    <a:cubicBezTo>
                      <a:pt x="396" y="32"/>
                      <a:pt x="396" y="32"/>
                      <a:pt x="396" y="32"/>
                    </a:cubicBezTo>
                    <a:cubicBezTo>
                      <a:pt x="427" y="0"/>
                      <a:pt x="477" y="0"/>
                      <a:pt x="507" y="32"/>
                    </a:cubicBezTo>
                    <a:cubicBezTo>
                      <a:pt x="873" y="411"/>
                      <a:pt x="873" y="411"/>
                      <a:pt x="873" y="411"/>
                    </a:cubicBezTo>
                    <a:cubicBezTo>
                      <a:pt x="904" y="442"/>
                      <a:pt x="893" y="468"/>
                      <a:pt x="849" y="468"/>
                    </a:cubicBezTo>
                    <a:lnTo>
                      <a:pt x="55" y="468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4" name="Freeform 23"/>
              <p:cNvSpPr>
                <a:spLocks/>
              </p:cNvSpPr>
              <p:nvPr/>
            </p:nvSpPr>
            <p:spPr bwMode="auto">
              <a:xfrm>
                <a:off x="6230938" y="2843213"/>
                <a:ext cx="2149475" cy="1825625"/>
              </a:xfrm>
              <a:custGeom>
                <a:avLst/>
                <a:gdLst>
                  <a:gd name="T0" fmla="*/ 978 w 1696"/>
                  <a:gd name="T1" fmla="*/ 231 h 1440"/>
                  <a:gd name="T2" fmla="*/ 1232 w 1696"/>
                  <a:gd name="T3" fmla="*/ 592 h 1440"/>
                  <a:gd name="T4" fmla="*/ 848 w 1696"/>
                  <a:gd name="T5" fmla="*/ 976 h 1440"/>
                  <a:gd name="T6" fmla="*/ 464 w 1696"/>
                  <a:gd name="T7" fmla="*/ 592 h 1440"/>
                  <a:gd name="T8" fmla="*/ 487 w 1696"/>
                  <a:gd name="T9" fmla="*/ 462 h 1440"/>
                  <a:gd name="T10" fmla="*/ 10 w 1696"/>
                  <a:gd name="T11" fmla="*/ 462 h 1440"/>
                  <a:gd name="T12" fmla="*/ 0 w 1696"/>
                  <a:gd name="T13" fmla="*/ 592 h 1440"/>
                  <a:gd name="T14" fmla="*/ 848 w 1696"/>
                  <a:gd name="T15" fmla="*/ 1440 h 1440"/>
                  <a:gd name="T16" fmla="*/ 1696 w 1696"/>
                  <a:gd name="T17" fmla="*/ 592 h 1440"/>
                  <a:gd name="T18" fmla="*/ 1455 w 1696"/>
                  <a:gd name="T19" fmla="*/ 0 h 1440"/>
                  <a:gd name="T20" fmla="*/ 978 w 1696"/>
                  <a:gd name="T21" fmla="*/ 231 h 14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696" h="1440">
                    <a:moveTo>
                      <a:pt x="978" y="231"/>
                    </a:moveTo>
                    <a:cubicBezTo>
                      <a:pt x="1126" y="284"/>
                      <a:pt x="1232" y="426"/>
                      <a:pt x="1232" y="592"/>
                    </a:cubicBezTo>
                    <a:cubicBezTo>
                      <a:pt x="1232" y="804"/>
                      <a:pt x="1060" y="976"/>
                      <a:pt x="848" y="976"/>
                    </a:cubicBezTo>
                    <a:cubicBezTo>
                      <a:pt x="636" y="976"/>
                      <a:pt x="464" y="804"/>
                      <a:pt x="464" y="592"/>
                    </a:cubicBezTo>
                    <a:cubicBezTo>
                      <a:pt x="464" y="546"/>
                      <a:pt x="472" y="503"/>
                      <a:pt x="487" y="462"/>
                    </a:cubicBezTo>
                    <a:cubicBezTo>
                      <a:pt x="10" y="462"/>
                      <a:pt x="10" y="462"/>
                      <a:pt x="10" y="462"/>
                    </a:cubicBezTo>
                    <a:cubicBezTo>
                      <a:pt x="3" y="504"/>
                      <a:pt x="0" y="548"/>
                      <a:pt x="0" y="592"/>
                    </a:cubicBezTo>
                    <a:cubicBezTo>
                      <a:pt x="0" y="1060"/>
                      <a:pt x="380" y="1440"/>
                      <a:pt x="848" y="1440"/>
                    </a:cubicBezTo>
                    <a:cubicBezTo>
                      <a:pt x="1316" y="1440"/>
                      <a:pt x="1696" y="1060"/>
                      <a:pt x="1696" y="592"/>
                    </a:cubicBezTo>
                    <a:cubicBezTo>
                      <a:pt x="1696" y="362"/>
                      <a:pt x="1604" y="153"/>
                      <a:pt x="1455" y="0"/>
                    </a:cubicBezTo>
                    <a:cubicBezTo>
                      <a:pt x="1322" y="125"/>
                      <a:pt x="1156" y="205"/>
                      <a:pt x="978" y="23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5"/>
            <p:cNvGrpSpPr/>
            <p:nvPr/>
          </p:nvGrpSpPr>
          <p:grpSpPr>
            <a:xfrm>
              <a:off x="8770198" y="1363135"/>
              <a:ext cx="2434167" cy="3276600"/>
              <a:chOff x="6554788" y="946151"/>
              <a:chExt cx="1825625" cy="2457450"/>
            </a:xfrm>
          </p:grpSpPr>
          <p:sp>
            <p:nvSpPr>
              <p:cNvPr id="21" name="Freeform 20"/>
              <p:cNvSpPr>
                <a:spLocks/>
              </p:cNvSpPr>
              <p:nvPr/>
            </p:nvSpPr>
            <p:spPr bwMode="auto">
              <a:xfrm>
                <a:off x="6691313" y="2257426"/>
                <a:ext cx="593725" cy="1146175"/>
              </a:xfrm>
              <a:custGeom>
                <a:avLst/>
                <a:gdLst>
                  <a:gd name="T0" fmla="*/ 468 w 468"/>
                  <a:gd name="T1" fmla="*/ 849 h 904"/>
                  <a:gd name="T2" fmla="*/ 410 w 468"/>
                  <a:gd name="T3" fmla="*/ 874 h 904"/>
                  <a:gd name="T4" fmla="*/ 32 w 468"/>
                  <a:gd name="T5" fmla="*/ 508 h 904"/>
                  <a:gd name="T6" fmla="*/ 32 w 468"/>
                  <a:gd name="T7" fmla="*/ 397 h 904"/>
                  <a:gd name="T8" fmla="*/ 410 w 468"/>
                  <a:gd name="T9" fmla="*/ 30 h 904"/>
                  <a:gd name="T10" fmla="*/ 468 w 468"/>
                  <a:gd name="T11" fmla="*/ 55 h 904"/>
                  <a:gd name="T12" fmla="*/ 468 w 468"/>
                  <a:gd name="T13" fmla="*/ 849 h 9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8" h="904">
                    <a:moveTo>
                      <a:pt x="468" y="849"/>
                    </a:moveTo>
                    <a:cubicBezTo>
                      <a:pt x="468" y="893"/>
                      <a:pt x="442" y="904"/>
                      <a:pt x="410" y="874"/>
                    </a:cubicBezTo>
                    <a:cubicBezTo>
                      <a:pt x="32" y="508"/>
                      <a:pt x="32" y="508"/>
                      <a:pt x="32" y="508"/>
                    </a:cubicBezTo>
                    <a:cubicBezTo>
                      <a:pt x="0" y="477"/>
                      <a:pt x="0" y="427"/>
                      <a:pt x="32" y="397"/>
                    </a:cubicBezTo>
                    <a:cubicBezTo>
                      <a:pt x="410" y="30"/>
                      <a:pt x="410" y="30"/>
                      <a:pt x="410" y="30"/>
                    </a:cubicBezTo>
                    <a:cubicBezTo>
                      <a:pt x="442" y="0"/>
                      <a:pt x="468" y="11"/>
                      <a:pt x="468" y="55"/>
                    </a:cubicBezTo>
                    <a:lnTo>
                      <a:pt x="468" y="849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" name="Freeform 21"/>
              <p:cNvSpPr>
                <a:spLocks/>
              </p:cNvSpPr>
              <p:nvPr/>
            </p:nvSpPr>
            <p:spPr bwMode="auto">
              <a:xfrm>
                <a:off x="6554788" y="946151"/>
                <a:ext cx="1825625" cy="2151063"/>
              </a:xfrm>
              <a:custGeom>
                <a:avLst/>
                <a:gdLst>
                  <a:gd name="T0" fmla="*/ 592 w 1440"/>
                  <a:gd name="T1" fmla="*/ 0 h 1696"/>
                  <a:gd name="T2" fmla="*/ 0 w 1440"/>
                  <a:gd name="T3" fmla="*/ 241 h 1696"/>
                  <a:gd name="T4" fmla="*/ 231 w 1440"/>
                  <a:gd name="T5" fmla="*/ 718 h 1696"/>
                  <a:gd name="T6" fmla="*/ 592 w 1440"/>
                  <a:gd name="T7" fmla="*/ 464 h 1696"/>
                  <a:gd name="T8" fmla="*/ 976 w 1440"/>
                  <a:gd name="T9" fmla="*/ 848 h 1696"/>
                  <a:gd name="T10" fmla="*/ 592 w 1440"/>
                  <a:gd name="T11" fmla="*/ 1232 h 1696"/>
                  <a:gd name="T12" fmla="*/ 452 w 1440"/>
                  <a:gd name="T13" fmla="*/ 1206 h 1696"/>
                  <a:gd name="T14" fmla="*/ 452 w 1440"/>
                  <a:gd name="T15" fmla="*/ 1300 h 1696"/>
                  <a:gd name="T16" fmla="*/ 389 w 1440"/>
                  <a:gd name="T17" fmla="*/ 1300 h 1696"/>
                  <a:gd name="T18" fmla="*/ 389 w 1440"/>
                  <a:gd name="T19" fmla="*/ 1671 h 1696"/>
                  <a:gd name="T20" fmla="*/ 592 w 1440"/>
                  <a:gd name="T21" fmla="*/ 1696 h 1696"/>
                  <a:gd name="T22" fmla="*/ 1440 w 1440"/>
                  <a:gd name="T23" fmla="*/ 848 h 1696"/>
                  <a:gd name="T24" fmla="*/ 592 w 1440"/>
                  <a:gd name="T25" fmla="*/ 0 h 16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440" h="1696">
                    <a:moveTo>
                      <a:pt x="592" y="0"/>
                    </a:moveTo>
                    <a:cubicBezTo>
                      <a:pt x="362" y="0"/>
                      <a:pt x="153" y="92"/>
                      <a:pt x="0" y="241"/>
                    </a:cubicBezTo>
                    <a:cubicBezTo>
                      <a:pt x="125" y="374"/>
                      <a:pt x="205" y="540"/>
                      <a:pt x="231" y="718"/>
                    </a:cubicBezTo>
                    <a:cubicBezTo>
                      <a:pt x="284" y="570"/>
                      <a:pt x="426" y="464"/>
                      <a:pt x="592" y="464"/>
                    </a:cubicBezTo>
                    <a:cubicBezTo>
                      <a:pt x="804" y="464"/>
                      <a:pt x="976" y="636"/>
                      <a:pt x="976" y="848"/>
                    </a:cubicBezTo>
                    <a:cubicBezTo>
                      <a:pt x="976" y="1060"/>
                      <a:pt x="804" y="1232"/>
                      <a:pt x="592" y="1232"/>
                    </a:cubicBezTo>
                    <a:cubicBezTo>
                      <a:pt x="543" y="1232"/>
                      <a:pt x="495" y="1223"/>
                      <a:pt x="452" y="1206"/>
                    </a:cubicBezTo>
                    <a:cubicBezTo>
                      <a:pt x="452" y="1300"/>
                      <a:pt x="452" y="1300"/>
                      <a:pt x="452" y="1300"/>
                    </a:cubicBezTo>
                    <a:cubicBezTo>
                      <a:pt x="389" y="1300"/>
                      <a:pt x="389" y="1300"/>
                      <a:pt x="389" y="1300"/>
                    </a:cubicBezTo>
                    <a:cubicBezTo>
                      <a:pt x="389" y="1671"/>
                      <a:pt x="389" y="1671"/>
                      <a:pt x="389" y="1671"/>
                    </a:cubicBezTo>
                    <a:cubicBezTo>
                      <a:pt x="454" y="1687"/>
                      <a:pt x="522" y="1696"/>
                      <a:pt x="592" y="1696"/>
                    </a:cubicBezTo>
                    <a:cubicBezTo>
                      <a:pt x="1060" y="1696"/>
                      <a:pt x="1440" y="1316"/>
                      <a:pt x="1440" y="848"/>
                    </a:cubicBezTo>
                    <a:cubicBezTo>
                      <a:pt x="1440" y="380"/>
                      <a:pt x="1060" y="0"/>
                      <a:pt x="5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55827" tIns="27914" rIns="55827" bIns="27914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</a:pPr>
                <a:endParaRPr lang="en-US" sz="1737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17" name="TextBox 16"/>
            <p:cNvSpPr txBox="1"/>
            <p:nvPr/>
          </p:nvSpPr>
          <p:spPr>
            <a:xfrm rot="18920653">
              <a:off x="6614389" y="1959675"/>
              <a:ext cx="1084827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 rot="2904439">
              <a:off x="9713530" y="2071950"/>
              <a:ext cx="1348425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Up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 rot="3328205">
              <a:off x="6381839" y="5171931"/>
              <a:ext cx="1276620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 rot="18872992">
              <a:off x="9524091" y="5259067"/>
              <a:ext cx="1436559" cy="451405"/>
            </a:xfrm>
            <a:prstGeom prst="rect">
              <a:avLst/>
            </a:prstGeom>
            <a:noFill/>
          </p:spPr>
          <p:txBody>
            <a:bodyPr wrap="none" rtlCol="0" anchor="ctr">
              <a:prstTxWarp prst="textArchDown">
                <a:avLst/>
              </a:prstTxWarp>
              <a:spAutoFit/>
            </a:bodyPr>
            <a:lstStyle/>
            <a:p>
              <a:pPr algn="just">
                <a:lnSpc>
                  <a:spcPct val="120000"/>
                </a:lnSpc>
              </a:pPr>
              <a:r>
                <a:rPr lang="zh-CN" altLang="en-US" sz="1737" b="1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文字内容</a:t>
              </a:r>
              <a:endParaRPr lang="id-ID" sz="1737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9" name="Group 30"/>
          <p:cNvGrpSpPr/>
          <p:nvPr/>
        </p:nvGrpSpPr>
        <p:grpSpPr>
          <a:xfrm>
            <a:off x="6924671" y="2712385"/>
            <a:ext cx="3609160" cy="572731"/>
            <a:chOff x="8633669" y="2306010"/>
            <a:chExt cx="2990246" cy="625370"/>
          </a:xfrm>
        </p:grpSpPr>
        <p:sp>
          <p:nvSpPr>
            <p:cNvPr id="3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Group 30"/>
          <p:cNvGrpSpPr/>
          <p:nvPr/>
        </p:nvGrpSpPr>
        <p:grpSpPr>
          <a:xfrm>
            <a:off x="6924671" y="3535890"/>
            <a:ext cx="3609160" cy="572731"/>
            <a:chOff x="8633669" y="2306010"/>
            <a:chExt cx="2990246" cy="625370"/>
          </a:xfrm>
        </p:grpSpPr>
        <p:sp>
          <p:nvSpPr>
            <p:cNvPr id="34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5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6" name="Group 30"/>
          <p:cNvGrpSpPr/>
          <p:nvPr/>
        </p:nvGrpSpPr>
        <p:grpSpPr>
          <a:xfrm>
            <a:off x="6924671" y="4359397"/>
            <a:ext cx="3609160" cy="572731"/>
            <a:chOff x="8633669" y="2306010"/>
            <a:chExt cx="2990246" cy="625370"/>
          </a:xfrm>
        </p:grpSpPr>
        <p:sp>
          <p:nvSpPr>
            <p:cNvPr id="37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8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39" name="Group 30"/>
          <p:cNvGrpSpPr/>
          <p:nvPr/>
        </p:nvGrpSpPr>
        <p:grpSpPr>
          <a:xfrm>
            <a:off x="6924671" y="5182902"/>
            <a:ext cx="3609160" cy="572731"/>
            <a:chOff x="8633669" y="2306010"/>
            <a:chExt cx="2990246" cy="625370"/>
          </a:xfrm>
        </p:grpSpPr>
        <p:sp>
          <p:nvSpPr>
            <p:cNvPr id="40" name="Rectangle 28"/>
            <p:cNvSpPr/>
            <p:nvPr/>
          </p:nvSpPr>
          <p:spPr>
            <a:xfrm>
              <a:off x="8633669" y="2623602"/>
              <a:ext cx="2990246" cy="30777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GB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1" name="TextBox 29"/>
            <p:cNvSpPr txBox="1"/>
            <p:nvPr/>
          </p:nvSpPr>
          <p:spPr>
            <a:xfrm>
              <a:off x="8633669" y="2306010"/>
              <a:ext cx="1279218" cy="28229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GB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290069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155"/>
          <p:cNvGrpSpPr/>
          <p:nvPr/>
        </p:nvGrpSpPr>
        <p:grpSpPr>
          <a:xfrm>
            <a:off x="1575380" y="2616525"/>
            <a:ext cx="5176130" cy="2982307"/>
            <a:chOff x="803822" y="1016361"/>
            <a:chExt cx="7536357" cy="2044618"/>
          </a:xfrm>
        </p:grpSpPr>
        <p:cxnSp>
          <p:nvCxnSpPr>
            <p:cNvPr id="149" name="Straight Connector 148"/>
            <p:cNvCxnSpPr/>
            <p:nvPr/>
          </p:nvCxnSpPr>
          <p:spPr>
            <a:xfrm>
              <a:off x="803822" y="101636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Straight Connector 149"/>
            <p:cNvCxnSpPr/>
            <p:nvPr/>
          </p:nvCxnSpPr>
          <p:spPr>
            <a:xfrm>
              <a:off x="803822" y="135713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Straight Connector 150"/>
            <p:cNvCxnSpPr/>
            <p:nvPr/>
          </p:nvCxnSpPr>
          <p:spPr>
            <a:xfrm>
              <a:off x="803822" y="169790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Straight Connector 151"/>
            <p:cNvCxnSpPr/>
            <p:nvPr/>
          </p:nvCxnSpPr>
          <p:spPr>
            <a:xfrm>
              <a:off x="803822" y="203867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/>
          </p:nvCxnSpPr>
          <p:spPr>
            <a:xfrm>
              <a:off x="803822" y="237944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Straight Connector 153"/>
            <p:cNvCxnSpPr/>
            <p:nvPr/>
          </p:nvCxnSpPr>
          <p:spPr>
            <a:xfrm>
              <a:off x="803822" y="2720211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Straight Connector 154"/>
            <p:cNvCxnSpPr/>
            <p:nvPr/>
          </p:nvCxnSpPr>
          <p:spPr>
            <a:xfrm>
              <a:off x="803822" y="3060979"/>
              <a:ext cx="7536357" cy="0"/>
            </a:xfrm>
            <a:prstGeom prst="line">
              <a:avLst/>
            </a:prstGeom>
            <a:ln>
              <a:solidFill>
                <a:schemeClr val="bg1">
                  <a:lumMod val="75000"/>
                </a:schemeClr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279"/>
          <p:cNvGrpSpPr/>
          <p:nvPr/>
        </p:nvGrpSpPr>
        <p:grpSpPr>
          <a:xfrm>
            <a:off x="2028556" y="3174810"/>
            <a:ext cx="678703" cy="678698"/>
            <a:chOff x="846989" y="1401020"/>
            <a:chExt cx="877416" cy="877416"/>
          </a:xfrm>
          <a:effectLst/>
        </p:grpSpPr>
        <p:sp>
          <p:nvSpPr>
            <p:cNvPr id="102" name="Teardrop 101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90%</a:t>
              </a:r>
            </a:p>
          </p:txBody>
        </p:sp>
      </p:grpSp>
      <p:grpSp>
        <p:nvGrpSpPr>
          <p:cNvPr id="6" name="Group 279"/>
          <p:cNvGrpSpPr/>
          <p:nvPr/>
        </p:nvGrpSpPr>
        <p:grpSpPr>
          <a:xfrm>
            <a:off x="2819507" y="2236715"/>
            <a:ext cx="678703" cy="678698"/>
            <a:chOff x="846989" y="1401020"/>
            <a:chExt cx="877416" cy="877416"/>
          </a:xfrm>
          <a:effectLst/>
        </p:grpSpPr>
        <p:sp>
          <p:nvSpPr>
            <p:cNvPr id="109" name="Teardrop 108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80%</a:t>
              </a:r>
            </a:p>
          </p:txBody>
        </p:sp>
      </p:grpSp>
      <p:grpSp>
        <p:nvGrpSpPr>
          <p:cNvPr id="7" name="Group 279"/>
          <p:cNvGrpSpPr/>
          <p:nvPr/>
        </p:nvGrpSpPr>
        <p:grpSpPr>
          <a:xfrm>
            <a:off x="3750035" y="1899397"/>
            <a:ext cx="678703" cy="678698"/>
            <a:chOff x="846989" y="1401020"/>
            <a:chExt cx="877416" cy="877416"/>
          </a:xfrm>
          <a:effectLst/>
        </p:grpSpPr>
        <p:sp>
          <p:nvSpPr>
            <p:cNvPr id="118" name="Teardrop 117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1" name="Oval 120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sp>
        <p:nvSpPr>
          <p:cNvPr id="65" name="TextBox 64"/>
          <p:cNvSpPr txBox="1"/>
          <p:nvPr/>
        </p:nvSpPr>
        <p:spPr>
          <a:xfrm>
            <a:off x="2064895" y="5741859"/>
            <a:ext cx="615553" cy="221599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US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2931779" y="5741859"/>
            <a:ext cx="615553" cy="20249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77" name="TextBox 76"/>
          <p:cNvSpPr txBox="1"/>
          <p:nvPr/>
        </p:nvSpPr>
        <p:spPr>
          <a:xfrm>
            <a:off x="3798662" y="5741859"/>
            <a:ext cx="615553" cy="20249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1" name="Freeform 6"/>
          <p:cNvSpPr>
            <a:spLocks/>
          </p:cNvSpPr>
          <p:nvPr/>
        </p:nvSpPr>
        <p:spPr bwMode="auto">
          <a:xfrm>
            <a:off x="2242485" y="3027263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2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2" name="Freeform 6"/>
          <p:cNvSpPr>
            <a:spLocks/>
          </p:cNvSpPr>
          <p:nvPr/>
        </p:nvSpPr>
        <p:spPr bwMode="auto">
          <a:xfrm>
            <a:off x="3998369" y="3027263"/>
            <a:ext cx="1822613" cy="255935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4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3" name="Freeform 6"/>
          <p:cNvSpPr>
            <a:spLocks/>
          </p:cNvSpPr>
          <p:nvPr/>
        </p:nvSpPr>
        <p:spPr bwMode="auto">
          <a:xfrm>
            <a:off x="1678340" y="3987021"/>
            <a:ext cx="1388657" cy="159959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1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4" name="Freeform 6"/>
          <p:cNvSpPr>
            <a:spLocks/>
          </p:cNvSpPr>
          <p:nvPr/>
        </p:nvSpPr>
        <p:spPr bwMode="auto">
          <a:xfrm>
            <a:off x="3066998" y="2707344"/>
            <a:ext cx="2050439" cy="2879275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3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5" name="Freeform 6"/>
          <p:cNvSpPr>
            <a:spLocks/>
          </p:cNvSpPr>
          <p:nvPr/>
        </p:nvSpPr>
        <p:spPr bwMode="auto">
          <a:xfrm>
            <a:off x="4928898" y="3471760"/>
            <a:ext cx="1822613" cy="2114858"/>
          </a:xfrm>
          <a:custGeom>
            <a:avLst/>
            <a:gdLst>
              <a:gd name="T0" fmla="*/ 3360 w 3360"/>
              <a:gd name="T1" fmla="*/ 2115 h 2115"/>
              <a:gd name="T2" fmla="*/ 1680 w 3360"/>
              <a:gd name="T3" fmla="*/ 0 h 2115"/>
              <a:gd name="T4" fmla="*/ 0 w 3360"/>
              <a:gd name="T5" fmla="*/ 2115 h 2115"/>
              <a:gd name="T6" fmla="*/ 3360 w 3360"/>
              <a:gd name="T7" fmla="*/ 2115 h 2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60" h="2115">
                <a:moveTo>
                  <a:pt x="3360" y="2115"/>
                </a:moveTo>
                <a:cubicBezTo>
                  <a:pt x="3360" y="2115"/>
                  <a:pt x="1956" y="1734"/>
                  <a:pt x="1680" y="0"/>
                </a:cubicBezTo>
                <a:cubicBezTo>
                  <a:pt x="1404" y="1734"/>
                  <a:pt x="0" y="2115"/>
                  <a:pt x="0" y="2115"/>
                </a:cubicBezTo>
                <a:lnTo>
                  <a:pt x="3360" y="2115"/>
                </a:lnTo>
                <a:close/>
              </a:path>
            </a:pathLst>
          </a:custGeom>
          <a:solidFill>
            <a:schemeClr val="accent5">
              <a:alpha val="90000"/>
            </a:schemeClr>
          </a:solidFill>
          <a:ln>
            <a:noFill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 algn="ctr">
              <a:lnSpc>
                <a:spcPct val="120000"/>
              </a:lnSpc>
            </a:pPr>
            <a:endParaRPr lang="en-US" sz="80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66" name="Group 279"/>
          <p:cNvGrpSpPr/>
          <p:nvPr/>
        </p:nvGrpSpPr>
        <p:grpSpPr>
          <a:xfrm>
            <a:off x="4577914" y="2232646"/>
            <a:ext cx="678703" cy="678697"/>
            <a:chOff x="846989" y="1401020"/>
            <a:chExt cx="877416" cy="877416"/>
          </a:xfrm>
          <a:effectLst/>
        </p:grpSpPr>
        <p:sp>
          <p:nvSpPr>
            <p:cNvPr id="167" name="Teardrop 166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8" name="Oval 167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grpSp>
        <p:nvGrpSpPr>
          <p:cNvPr id="170" name="Group 279"/>
          <p:cNvGrpSpPr/>
          <p:nvPr/>
        </p:nvGrpSpPr>
        <p:grpSpPr>
          <a:xfrm>
            <a:off x="5506410" y="2639753"/>
            <a:ext cx="678703" cy="678697"/>
            <a:chOff x="846989" y="1401020"/>
            <a:chExt cx="877416" cy="877416"/>
          </a:xfrm>
          <a:effectLst/>
        </p:grpSpPr>
        <p:sp>
          <p:nvSpPr>
            <p:cNvPr id="171" name="Teardrop 170"/>
            <p:cNvSpPr/>
            <p:nvPr/>
          </p:nvSpPr>
          <p:spPr>
            <a:xfrm rot="8100000">
              <a:off x="846989" y="1401020"/>
              <a:ext cx="877416" cy="877416"/>
            </a:xfrm>
            <a:prstGeom prst="teardrop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2" name="Oval 171"/>
            <p:cNvSpPr/>
            <p:nvPr/>
          </p:nvSpPr>
          <p:spPr>
            <a:xfrm>
              <a:off x="981458" y="1537516"/>
              <a:ext cx="608478" cy="608478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>
                <a:lnSpc>
                  <a:spcPct val="120000"/>
                </a:lnSpc>
              </a:pPr>
              <a:r>
                <a:rPr lang="en-US" sz="12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70%</a:t>
              </a:r>
            </a:p>
          </p:txBody>
        </p:sp>
      </p:grpSp>
      <p:sp>
        <p:nvSpPr>
          <p:cNvPr id="173" name="TextBox 172"/>
          <p:cNvSpPr txBox="1"/>
          <p:nvPr/>
        </p:nvSpPr>
        <p:spPr>
          <a:xfrm>
            <a:off x="4665545" y="5741859"/>
            <a:ext cx="615553" cy="20249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4" name="TextBox 173"/>
          <p:cNvSpPr txBox="1"/>
          <p:nvPr/>
        </p:nvSpPr>
        <p:spPr>
          <a:xfrm>
            <a:off x="5532430" y="5741859"/>
            <a:ext cx="615553" cy="202491"/>
          </a:xfrm>
          <a:prstGeom prst="rect">
            <a:avLst/>
          </a:prstGeom>
          <a:noFill/>
        </p:spPr>
        <p:txBody>
          <a:bodyPr wrap="none" lIns="0" tIns="0" rIns="0" bIns="0" rtlCol="0" anchor="t">
            <a:spAutoFit/>
          </a:bodyPr>
          <a:lstStyle/>
          <a:p>
            <a:pPr algn="ctr">
              <a:lnSpc>
                <a:spcPct val="120000"/>
              </a:lnSpc>
            </a:pPr>
            <a:r>
              <a:rPr lang="zh-CN" altLang="en-US" sz="1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文字内容</a:t>
            </a:r>
            <a:endParaRPr lang="en-US" altLang="zh-CN" sz="12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57" name="Rectangle 164"/>
          <p:cNvSpPr/>
          <p:nvPr/>
        </p:nvSpPr>
        <p:spPr>
          <a:xfrm>
            <a:off x="10350845" y="5198226"/>
            <a:ext cx="714939" cy="51321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80%</a:t>
            </a:r>
          </a:p>
        </p:txBody>
      </p:sp>
      <p:sp>
        <p:nvSpPr>
          <p:cNvPr id="169" name="Rectangle 165"/>
          <p:cNvSpPr/>
          <p:nvPr/>
        </p:nvSpPr>
        <p:spPr>
          <a:xfrm>
            <a:off x="10350845" y="4267697"/>
            <a:ext cx="714939" cy="51321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50%</a:t>
            </a:r>
          </a:p>
        </p:txBody>
      </p:sp>
      <p:grpSp>
        <p:nvGrpSpPr>
          <p:cNvPr id="175" name="Group 87"/>
          <p:cNvGrpSpPr/>
          <p:nvPr/>
        </p:nvGrpSpPr>
        <p:grpSpPr>
          <a:xfrm>
            <a:off x="7009043" y="5097283"/>
            <a:ext cx="3133741" cy="659261"/>
            <a:chOff x="609600" y="2841943"/>
            <a:chExt cx="2660838" cy="559774"/>
          </a:xfrm>
        </p:grpSpPr>
        <p:grpSp>
          <p:nvGrpSpPr>
            <p:cNvPr id="176" name="Group 184"/>
            <p:cNvGrpSpPr/>
            <p:nvPr/>
          </p:nvGrpSpPr>
          <p:grpSpPr>
            <a:xfrm>
              <a:off x="609600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204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5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7" name="Group 184"/>
            <p:cNvGrpSpPr/>
            <p:nvPr/>
          </p:nvGrpSpPr>
          <p:grpSpPr>
            <a:xfrm>
              <a:off x="876277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202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3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8" name="Group 184"/>
            <p:cNvGrpSpPr/>
            <p:nvPr/>
          </p:nvGrpSpPr>
          <p:grpSpPr>
            <a:xfrm>
              <a:off x="1142954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200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1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9" name="Group 184"/>
            <p:cNvGrpSpPr/>
            <p:nvPr/>
          </p:nvGrpSpPr>
          <p:grpSpPr>
            <a:xfrm>
              <a:off x="1409631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198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9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0" name="Group 184"/>
            <p:cNvGrpSpPr/>
            <p:nvPr/>
          </p:nvGrpSpPr>
          <p:grpSpPr>
            <a:xfrm>
              <a:off x="1676308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196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7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1" name="Group 184"/>
            <p:cNvGrpSpPr/>
            <p:nvPr/>
          </p:nvGrpSpPr>
          <p:grpSpPr>
            <a:xfrm>
              <a:off x="1942985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194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5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2" name="Group 184"/>
            <p:cNvGrpSpPr/>
            <p:nvPr/>
          </p:nvGrpSpPr>
          <p:grpSpPr>
            <a:xfrm>
              <a:off x="2209662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192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3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3" name="Group 184"/>
            <p:cNvGrpSpPr/>
            <p:nvPr/>
          </p:nvGrpSpPr>
          <p:grpSpPr>
            <a:xfrm>
              <a:off x="2476339" y="2841943"/>
              <a:ext cx="260742" cy="559774"/>
              <a:chOff x="6213475" y="1668463"/>
              <a:chExt cx="227013" cy="487362"/>
            </a:xfrm>
            <a:solidFill>
              <a:schemeClr val="accent1"/>
            </a:solidFill>
          </p:grpSpPr>
          <p:sp>
            <p:nvSpPr>
              <p:cNvPr id="190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91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4" name="Group 184"/>
            <p:cNvGrpSpPr/>
            <p:nvPr/>
          </p:nvGrpSpPr>
          <p:grpSpPr>
            <a:xfrm>
              <a:off x="2743016" y="2841943"/>
              <a:ext cx="260742" cy="559774"/>
              <a:chOff x="6213475" y="1668463"/>
              <a:chExt cx="227013" cy="487362"/>
            </a:xfrm>
            <a:solidFill>
              <a:schemeClr val="bg1">
                <a:lumMod val="75000"/>
              </a:schemeClr>
            </a:solidFill>
          </p:grpSpPr>
          <p:sp>
            <p:nvSpPr>
              <p:cNvPr id="188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9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5" name="Group 184"/>
            <p:cNvGrpSpPr/>
            <p:nvPr/>
          </p:nvGrpSpPr>
          <p:grpSpPr>
            <a:xfrm>
              <a:off x="3009696" y="2841943"/>
              <a:ext cx="260742" cy="559774"/>
              <a:chOff x="6213475" y="1668463"/>
              <a:chExt cx="227013" cy="487362"/>
            </a:xfrm>
            <a:solidFill>
              <a:schemeClr val="bg1">
                <a:lumMod val="75000"/>
              </a:schemeClr>
            </a:solidFill>
          </p:grpSpPr>
          <p:sp>
            <p:nvSpPr>
              <p:cNvPr id="186" name="Oval 98"/>
              <p:cNvSpPr>
                <a:spLocks noChangeArrowheads="1"/>
              </p:cNvSpPr>
              <p:nvPr/>
            </p:nvSpPr>
            <p:spPr bwMode="auto">
              <a:xfrm>
                <a:off x="6291263" y="1668463"/>
                <a:ext cx="73025" cy="73025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187" name="Freeform 99"/>
              <p:cNvSpPr>
                <a:spLocks/>
              </p:cNvSpPr>
              <p:nvPr/>
            </p:nvSpPr>
            <p:spPr bwMode="auto">
              <a:xfrm>
                <a:off x="6213475" y="1757363"/>
                <a:ext cx="227013" cy="398462"/>
              </a:xfrm>
              <a:custGeom>
                <a:avLst/>
                <a:gdLst/>
                <a:ahLst/>
                <a:cxnLst>
                  <a:cxn ang="0">
                    <a:pos x="87" y="56"/>
                  </a:cxn>
                  <a:cxn ang="0">
                    <a:pos x="71" y="9"/>
                  </a:cxn>
                  <a:cxn ang="0">
                    <a:pos x="61" y="0"/>
                  </a:cxn>
                  <a:cxn ang="0">
                    <a:pos x="26" y="0"/>
                  </a:cxn>
                  <a:cxn ang="0">
                    <a:pos x="18" y="4"/>
                  </a:cxn>
                  <a:cxn ang="0">
                    <a:pos x="17" y="6"/>
                  </a:cxn>
                  <a:cxn ang="0">
                    <a:pos x="17" y="6"/>
                  </a:cxn>
                  <a:cxn ang="0">
                    <a:pos x="16" y="7"/>
                  </a:cxn>
                  <a:cxn ang="0">
                    <a:pos x="1" y="56"/>
                  </a:cxn>
                  <a:cxn ang="0">
                    <a:pos x="5" y="64"/>
                  </a:cxn>
                  <a:cxn ang="0">
                    <a:pos x="13" y="60"/>
                  </a:cxn>
                  <a:cxn ang="0">
                    <a:pos x="25" y="21"/>
                  </a:cxn>
                  <a:cxn ang="0">
                    <a:pos x="26" y="21"/>
                  </a:cxn>
                  <a:cxn ang="0">
                    <a:pos x="27" y="21"/>
                  </a:cxn>
                  <a:cxn ang="0">
                    <a:pos x="9" y="91"/>
                  </a:cxn>
                  <a:cxn ang="0">
                    <a:pos x="28" y="91"/>
                  </a:cxn>
                  <a:cxn ang="0">
                    <a:pos x="28" y="146"/>
                  </a:cxn>
                  <a:cxn ang="0">
                    <a:pos x="35" y="153"/>
                  </a:cxn>
                  <a:cxn ang="0">
                    <a:pos x="42" y="146"/>
                  </a:cxn>
                  <a:cxn ang="0">
                    <a:pos x="42" y="91"/>
                  </a:cxn>
                  <a:cxn ang="0">
                    <a:pos x="46" y="91"/>
                  </a:cxn>
                  <a:cxn ang="0">
                    <a:pos x="46" y="146"/>
                  </a:cxn>
                  <a:cxn ang="0">
                    <a:pos x="54" y="153"/>
                  </a:cxn>
                  <a:cxn ang="0">
                    <a:pos x="61" y="146"/>
                  </a:cxn>
                  <a:cxn ang="0">
                    <a:pos x="61" y="91"/>
                  </a:cxn>
                  <a:cxn ang="0">
                    <a:pos x="80" y="91"/>
                  </a:cxn>
                  <a:cxn ang="0">
                    <a:pos x="60" y="21"/>
                  </a:cxn>
                  <a:cxn ang="0">
                    <a:pos x="61" y="21"/>
                  </a:cxn>
                  <a:cxn ang="0">
                    <a:pos x="62" y="21"/>
                  </a:cxn>
                  <a:cxn ang="0">
                    <a:pos x="75" y="60"/>
                  </a:cxn>
                  <a:cxn ang="0">
                    <a:pos x="83" y="64"/>
                  </a:cxn>
                  <a:cxn ang="0">
                    <a:pos x="87" y="56"/>
                  </a:cxn>
                </a:cxnLst>
                <a:rect l="0" t="0" r="r" b="b"/>
                <a:pathLst>
                  <a:path w="88" h="153">
                    <a:moveTo>
                      <a:pt x="87" y="56"/>
                    </a:moveTo>
                    <a:cubicBezTo>
                      <a:pt x="71" y="9"/>
                      <a:pt x="71" y="9"/>
                      <a:pt x="71" y="9"/>
                    </a:cubicBezTo>
                    <a:cubicBezTo>
                      <a:pt x="71" y="4"/>
                      <a:pt x="67" y="0"/>
                      <a:pt x="61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3" y="0"/>
                      <a:pt x="19" y="1"/>
                      <a:pt x="18" y="4"/>
                    </a:cubicBezTo>
                    <a:cubicBezTo>
                      <a:pt x="17" y="5"/>
                      <a:pt x="17" y="5"/>
                      <a:pt x="17" y="6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7"/>
                      <a:pt x="16" y="7"/>
                      <a:pt x="16" y="7"/>
                    </a:cubicBezTo>
                    <a:cubicBezTo>
                      <a:pt x="1" y="56"/>
                      <a:pt x="1" y="56"/>
                      <a:pt x="1" y="56"/>
                    </a:cubicBezTo>
                    <a:cubicBezTo>
                      <a:pt x="0" y="60"/>
                      <a:pt x="2" y="63"/>
                      <a:pt x="5" y="64"/>
                    </a:cubicBezTo>
                    <a:cubicBezTo>
                      <a:pt x="8" y="65"/>
                      <a:pt x="12" y="63"/>
                      <a:pt x="13" y="6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5" y="21"/>
                      <a:pt x="26" y="21"/>
                      <a:pt x="26" y="21"/>
                    </a:cubicBezTo>
                    <a:cubicBezTo>
                      <a:pt x="27" y="21"/>
                      <a:pt x="27" y="21"/>
                      <a:pt x="27" y="21"/>
                    </a:cubicBezTo>
                    <a:cubicBezTo>
                      <a:pt x="9" y="91"/>
                      <a:pt x="9" y="91"/>
                      <a:pt x="9" y="91"/>
                    </a:cubicBezTo>
                    <a:cubicBezTo>
                      <a:pt x="28" y="91"/>
                      <a:pt x="28" y="91"/>
                      <a:pt x="28" y="91"/>
                    </a:cubicBezTo>
                    <a:cubicBezTo>
                      <a:pt x="28" y="146"/>
                      <a:pt x="28" y="146"/>
                      <a:pt x="28" y="146"/>
                    </a:cubicBezTo>
                    <a:cubicBezTo>
                      <a:pt x="28" y="150"/>
                      <a:pt x="31" y="153"/>
                      <a:pt x="35" y="153"/>
                    </a:cubicBezTo>
                    <a:cubicBezTo>
                      <a:pt x="39" y="153"/>
                      <a:pt x="42" y="150"/>
                      <a:pt x="42" y="146"/>
                    </a:cubicBezTo>
                    <a:cubicBezTo>
                      <a:pt x="42" y="91"/>
                      <a:pt x="42" y="91"/>
                      <a:pt x="42" y="91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6" y="146"/>
                      <a:pt x="46" y="146"/>
                      <a:pt x="46" y="146"/>
                    </a:cubicBezTo>
                    <a:cubicBezTo>
                      <a:pt x="46" y="150"/>
                      <a:pt x="50" y="153"/>
                      <a:pt x="54" y="153"/>
                    </a:cubicBezTo>
                    <a:cubicBezTo>
                      <a:pt x="58" y="153"/>
                      <a:pt x="61" y="150"/>
                      <a:pt x="61" y="146"/>
                    </a:cubicBezTo>
                    <a:cubicBezTo>
                      <a:pt x="61" y="91"/>
                      <a:pt x="61" y="91"/>
                      <a:pt x="61" y="91"/>
                    </a:cubicBezTo>
                    <a:cubicBezTo>
                      <a:pt x="80" y="91"/>
                      <a:pt x="80" y="91"/>
                      <a:pt x="80" y="91"/>
                    </a:cubicBezTo>
                    <a:cubicBezTo>
                      <a:pt x="60" y="21"/>
                      <a:pt x="60" y="21"/>
                      <a:pt x="60" y="21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2" y="21"/>
                      <a:pt x="62" y="21"/>
                      <a:pt x="62" y="21"/>
                    </a:cubicBezTo>
                    <a:cubicBezTo>
                      <a:pt x="75" y="60"/>
                      <a:pt x="75" y="60"/>
                      <a:pt x="75" y="60"/>
                    </a:cubicBezTo>
                    <a:cubicBezTo>
                      <a:pt x="77" y="63"/>
                      <a:pt x="80" y="65"/>
                      <a:pt x="83" y="64"/>
                    </a:cubicBezTo>
                    <a:cubicBezTo>
                      <a:pt x="87" y="63"/>
                      <a:pt x="88" y="59"/>
                      <a:pt x="87" y="56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206" name="Group 212"/>
          <p:cNvGrpSpPr/>
          <p:nvPr/>
        </p:nvGrpSpPr>
        <p:grpSpPr>
          <a:xfrm>
            <a:off x="7054050" y="4174643"/>
            <a:ext cx="3030666" cy="697708"/>
            <a:chOff x="5932686" y="2855964"/>
            <a:chExt cx="2449314" cy="563870"/>
          </a:xfrm>
        </p:grpSpPr>
        <p:grpSp>
          <p:nvGrpSpPr>
            <p:cNvPr id="207" name="Group 179"/>
            <p:cNvGrpSpPr/>
            <p:nvPr/>
          </p:nvGrpSpPr>
          <p:grpSpPr>
            <a:xfrm>
              <a:off x="5932686" y="2855964"/>
              <a:ext cx="220321" cy="563870"/>
              <a:chOff x="5054600" y="1652588"/>
              <a:chExt cx="187325" cy="479424"/>
            </a:xfrm>
            <a:solidFill>
              <a:schemeClr val="accent4"/>
            </a:solidFill>
          </p:grpSpPr>
          <p:sp>
            <p:nvSpPr>
              <p:cNvPr id="235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6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8" name="Group 179"/>
            <p:cNvGrpSpPr/>
            <p:nvPr/>
          </p:nvGrpSpPr>
          <p:grpSpPr>
            <a:xfrm>
              <a:off x="6180352" y="2855964"/>
              <a:ext cx="220321" cy="563870"/>
              <a:chOff x="5054600" y="1652588"/>
              <a:chExt cx="187325" cy="479424"/>
            </a:xfrm>
            <a:solidFill>
              <a:schemeClr val="accent4"/>
            </a:solidFill>
          </p:grpSpPr>
          <p:sp>
            <p:nvSpPr>
              <p:cNvPr id="233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09" name="Group 179"/>
            <p:cNvGrpSpPr/>
            <p:nvPr/>
          </p:nvGrpSpPr>
          <p:grpSpPr>
            <a:xfrm>
              <a:off x="6428018" y="2855964"/>
              <a:ext cx="220321" cy="563870"/>
              <a:chOff x="5054600" y="1652588"/>
              <a:chExt cx="187325" cy="479424"/>
            </a:xfrm>
            <a:solidFill>
              <a:schemeClr val="accent4"/>
            </a:solidFill>
          </p:grpSpPr>
          <p:sp>
            <p:nvSpPr>
              <p:cNvPr id="231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2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0" name="Group 179"/>
            <p:cNvGrpSpPr/>
            <p:nvPr/>
          </p:nvGrpSpPr>
          <p:grpSpPr>
            <a:xfrm>
              <a:off x="6675684" y="2855964"/>
              <a:ext cx="220321" cy="563870"/>
              <a:chOff x="5054600" y="1652588"/>
              <a:chExt cx="187325" cy="479424"/>
            </a:xfrm>
            <a:solidFill>
              <a:schemeClr val="accent4"/>
            </a:solidFill>
          </p:grpSpPr>
          <p:sp>
            <p:nvSpPr>
              <p:cNvPr id="229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30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1" name="Group 179"/>
            <p:cNvGrpSpPr/>
            <p:nvPr/>
          </p:nvGrpSpPr>
          <p:grpSpPr>
            <a:xfrm>
              <a:off x="6923350" y="2855964"/>
              <a:ext cx="220321" cy="563870"/>
              <a:chOff x="5054600" y="1652588"/>
              <a:chExt cx="187325" cy="479424"/>
            </a:xfrm>
            <a:solidFill>
              <a:schemeClr val="accent4"/>
            </a:solidFill>
          </p:grpSpPr>
          <p:sp>
            <p:nvSpPr>
              <p:cNvPr id="227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8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2" name="Group 179"/>
            <p:cNvGrpSpPr/>
            <p:nvPr/>
          </p:nvGrpSpPr>
          <p:grpSpPr>
            <a:xfrm>
              <a:off x="7171017" y="2855964"/>
              <a:ext cx="220321" cy="563870"/>
              <a:chOff x="5054600" y="1652588"/>
              <a:chExt cx="187325" cy="479424"/>
            </a:xfrm>
            <a:solidFill>
              <a:schemeClr val="bg1">
                <a:lumMod val="75000"/>
              </a:schemeClr>
            </a:solidFill>
          </p:grpSpPr>
          <p:sp>
            <p:nvSpPr>
              <p:cNvPr id="225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6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3" name="Group 179"/>
            <p:cNvGrpSpPr/>
            <p:nvPr/>
          </p:nvGrpSpPr>
          <p:grpSpPr>
            <a:xfrm>
              <a:off x="7418683" y="2855964"/>
              <a:ext cx="220321" cy="563870"/>
              <a:chOff x="5054600" y="1652588"/>
              <a:chExt cx="187325" cy="479424"/>
            </a:xfrm>
            <a:solidFill>
              <a:schemeClr val="bg1">
                <a:lumMod val="75000"/>
              </a:schemeClr>
            </a:solidFill>
          </p:grpSpPr>
          <p:sp>
            <p:nvSpPr>
              <p:cNvPr id="223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4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4" name="Group 179"/>
            <p:cNvGrpSpPr/>
            <p:nvPr/>
          </p:nvGrpSpPr>
          <p:grpSpPr>
            <a:xfrm>
              <a:off x="7666349" y="2855964"/>
              <a:ext cx="220321" cy="563870"/>
              <a:chOff x="5054600" y="1652588"/>
              <a:chExt cx="187325" cy="479424"/>
            </a:xfrm>
            <a:solidFill>
              <a:schemeClr val="bg1">
                <a:lumMod val="75000"/>
              </a:schemeClr>
            </a:solidFill>
          </p:grpSpPr>
          <p:sp>
            <p:nvSpPr>
              <p:cNvPr id="221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2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5" name="Group 179"/>
            <p:cNvGrpSpPr/>
            <p:nvPr/>
          </p:nvGrpSpPr>
          <p:grpSpPr>
            <a:xfrm>
              <a:off x="7914015" y="2855964"/>
              <a:ext cx="220321" cy="563870"/>
              <a:chOff x="5054600" y="1652588"/>
              <a:chExt cx="187325" cy="479424"/>
            </a:xfrm>
            <a:solidFill>
              <a:schemeClr val="bg1">
                <a:lumMod val="75000"/>
              </a:schemeClr>
            </a:solidFill>
          </p:grpSpPr>
          <p:sp>
            <p:nvSpPr>
              <p:cNvPr id="219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20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16" name="Group 179"/>
            <p:cNvGrpSpPr/>
            <p:nvPr/>
          </p:nvGrpSpPr>
          <p:grpSpPr>
            <a:xfrm>
              <a:off x="8161679" y="2855964"/>
              <a:ext cx="220321" cy="563870"/>
              <a:chOff x="5054600" y="1652588"/>
              <a:chExt cx="187325" cy="479424"/>
            </a:xfrm>
            <a:solidFill>
              <a:schemeClr val="bg1">
                <a:lumMod val="75000"/>
              </a:schemeClr>
            </a:solidFill>
          </p:grpSpPr>
          <p:sp>
            <p:nvSpPr>
              <p:cNvPr id="217" name="Freeform 96"/>
              <p:cNvSpPr>
                <a:spLocks/>
              </p:cNvSpPr>
              <p:nvPr/>
            </p:nvSpPr>
            <p:spPr bwMode="auto">
              <a:xfrm>
                <a:off x="5054600" y="1733550"/>
                <a:ext cx="187325" cy="398462"/>
              </a:xfrm>
              <a:custGeom>
                <a:avLst/>
                <a:gdLst/>
                <a:ahLst/>
                <a:cxnLst>
                  <a:cxn ang="0">
                    <a:pos x="55" y="1"/>
                  </a:cxn>
                  <a:cxn ang="0">
                    <a:pos x="19" y="0"/>
                  </a:cxn>
                  <a:cxn ang="0">
                    <a:pos x="0" y="16"/>
                  </a:cxn>
                  <a:cxn ang="0">
                    <a:pos x="0" y="16"/>
                  </a:cxn>
                  <a:cxn ang="0">
                    <a:pos x="0" y="18"/>
                  </a:cxn>
                  <a:cxn ang="0">
                    <a:pos x="0" y="69"/>
                  </a:cxn>
                  <a:cxn ang="0">
                    <a:pos x="6" y="75"/>
                  </a:cxn>
                  <a:cxn ang="0">
                    <a:pos x="12" y="69"/>
                  </a:cxn>
                  <a:cxn ang="0">
                    <a:pos x="12" y="25"/>
                  </a:cxn>
                  <a:cxn ang="0">
                    <a:pos x="18" y="25"/>
                  </a:cxn>
                  <a:cxn ang="0">
                    <a:pos x="18" y="68"/>
                  </a:cxn>
                  <a:cxn ang="0">
                    <a:pos x="18" y="69"/>
                  </a:cxn>
                  <a:cxn ang="0">
                    <a:pos x="18" y="145"/>
                  </a:cxn>
                  <a:cxn ang="0">
                    <a:pos x="26" y="153"/>
                  </a:cxn>
                  <a:cxn ang="0">
                    <a:pos x="34" y="145"/>
                  </a:cxn>
                  <a:cxn ang="0">
                    <a:pos x="34" y="78"/>
                  </a:cxn>
                  <a:cxn ang="0">
                    <a:pos x="39" y="78"/>
                  </a:cxn>
                  <a:cxn ang="0">
                    <a:pos x="39" y="145"/>
                  </a:cxn>
                  <a:cxn ang="0">
                    <a:pos x="47" y="153"/>
                  </a:cxn>
                  <a:cxn ang="0">
                    <a:pos x="55" y="145"/>
                  </a:cxn>
                  <a:cxn ang="0">
                    <a:pos x="55" y="68"/>
                  </a:cxn>
                  <a:cxn ang="0">
                    <a:pos x="55" y="67"/>
                  </a:cxn>
                  <a:cxn ang="0">
                    <a:pos x="55" y="25"/>
                  </a:cxn>
                  <a:cxn ang="0">
                    <a:pos x="60" y="25"/>
                  </a:cxn>
                  <a:cxn ang="0">
                    <a:pos x="60" y="69"/>
                  </a:cxn>
                  <a:cxn ang="0">
                    <a:pos x="66" y="75"/>
                  </a:cxn>
                  <a:cxn ang="0">
                    <a:pos x="73" y="69"/>
                  </a:cxn>
                  <a:cxn ang="0">
                    <a:pos x="73" y="18"/>
                  </a:cxn>
                  <a:cxn ang="0">
                    <a:pos x="73" y="16"/>
                  </a:cxn>
                  <a:cxn ang="0">
                    <a:pos x="73" y="15"/>
                  </a:cxn>
                  <a:cxn ang="0">
                    <a:pos x="55" y="1"/>
                  </a:cxn>
                </a:cxnLst>
                <a:rect l="0" t="0" r="r" b="b"/>
                <a:pathLst>
                  <a:path w="73" h="153">
                    <a:moveTo>
                      <a:pt x="55" y="1"/>
                    </a:moveTo>
                    <a:cubicBezTo>
                      <a:pt x="19" y="0"/>
                      <a:pt x="19" y="0"/>
                      <a:pt x="19" y="0"/>
                    </a:cubicBezTo>
                    <a:cubicBezTo>
                      <a:pt x="5" y="1"/>
                      <a:pt x="0" y="12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73"/>
                      <a:pt x="3" y="75"/>
                      <a:pt x="6" y="75"/>
                    </a:cubicBezTo>
                    <a:cubicBezTo>
                      <a:pt x="10" y="75"/>
                      <a:pt x="12" y="73"/>
                      <a:pt x="12" y="69"/>
                    </a:cubicBezTo>
                    <a:cubicBezTo>
                      <a:pt x="12" y="25"/>
                      <a:pt x="12" y="25"/>
                      <a:pt x="12" y="25"/>
                    </a:cubicBezTo>
                    <a:cubicBezTo>
                      <a:pt x="18" y="25"/>
                      <a:pt x="18" y="25"/>
                      <a:pt x="18" y="25"/>
                    </a:cubicBezTo>
                    <a:cubicBezTo>
                      <a:pt x="18" y="68"/>
                      <a:pt x="18" y="68"/>
                      <a:pt x="18" y="68"/>
                    </a:cubicBezTo>
                    <a:cubicBezTo>
                      <a:pt x="18" y="68"/>
                      <a:pt x="18" y="69"/>
                      <a:pt x="18" y="69"/>
                    </a:cubicBezTo>
                    <a:cubicBezTo>
                      <a:pt x="18" y="145"/>
                      <a:pt x="18" y="145"/>
                      <a:pt x="18" y="145"/>
                    </a:cubicBezTo>
                    <a:cubicBezTo>
                      <a:pt x="18" y="150"/>
                      <a:pt x="21" y="153"/>
                      <a:pt x="26" y="153"/>
                    </a:cubicBezTo>
                    <a:cubicBezTo>
                      <a:pt x="31" y="153"/>
                      <a:pt x="34" y="150"/>
                      <a:pt x="34" y="145"/>
                    </a:cubicBezTo>
                    <a:cubicBezTo>
                      <a:pt x="34" y="78"/>
                      <a:pt x="34" y="78"/>
                      <a:pt x="34" y="78"/>
                    </a:cubicBezTo>
                    <a:cubicBezTo>
                      <a:pt x="39" y="78"/>
                      <a:pt x="39" y="78"/>
                      <a:pt x="39" y="78"/>
                    </a:cubicBezTo>
                    <a:cubicBezTo>
                      <a:pt x="39" y="145"/>
                      <a:pt x="39" y="145"/>
                      <a:pt x="39" y="145"/>
                    </a:cubicBezTo>
                    <a:cubicBezTo>
                      <a:pt x="39" y="150"/>
                      <a:pt x="42" y="153"/>
                      <a:pt x="47" y="153"/>
                    </a:cubicBezTo>
                    <a:cubicBezTo>
                      <a:pt x="52" y="153"/>
                      <a:pt x="55" y="150"/>
                      <a:pt x="55" y="145"/>
                    </a:cubicBezTo>
                    <a:cubicBezTo>
                      <a:pt x="55" y="68"/>
                      <a:pt x="55" y="68"/>
                      <a:pt x="55" y="68"/>
                    </a:cubicBezTo>
                    <a:cubicBezTo>
                      <a:pt x="55" y="67"/>
                      <a:pt x="55" y="67"/>
                      <a:pt x="55" y="67"/>
                    </a:cubicBezTo>
                    <a:cubicBezTo>
                      <a:pt x="55" y="25"/>
                      <a:pt x="55" y="25"/>
                      <a:pt x="55" y="25"/>
                    </a:cubicBezTo>
                    <a:cubicBezTo>
                      <a:pt x="60" y="25"/>
                      <a:pt x="60" y="25"/>
                      <a:pt x="60" y="25"/>
                    </a:cubicBezTo>
                    <a:cubicBezTo>
                      <a:pt x="60" y="69"/>
                      <a:pt x="60" y="69"/>
                      <a:pt x="60" y="69"/>
                    </a:cubicBezTo>
                    <a:cubicBezTo>
                      <a:pt x="60" y="73"/>
                      <a:pt x="63" y="75"/>
                      <a:pt x="66" y="75"/>
                    </a:cubicBezTo>
                    <a:cubicBezTo>
                      <a:pt x="70" y="75"/>
                      <a:pt x="73" y="73"/>
                      <a:pt x="73" y="69"/>
                    </a:cubicBezTo>
                    <a:cubicBezTo>
                      <a:pt x="73" y="18"/>
                      <a:pt x="73" y="18"/>
                      <a:pt x="73" y="18"/>
                    </a:cubicBezTo>
                    <a:cubicBezTo>
                      <a:pt x="73" y="16"/>
                      <a:pt x="73" y="16"/>
                      <a:pt x="73" y="16"/>
                    </a:cubicBezTo>
                    <a:cubicBezTo>
                      <a:pt x="73" y="15"/>
                      <a:pt x="73" y="15"/>
                      <a:pt x="73" y="15"/>
                    </a:cubicBezTo>
                    <a:cubicBezTo>
                      <a:pt x="73" y="10"/>
                      <a:pt x="67" y="1"/>
                      <a:pt x="55" y="1"/>
                    </a:cubicBezTo>
                    <a:close/>
                  </a:path>
                </a:pathLst>
              </a:cu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18" name="Oval 97"/>
              <p:cNvSpPr>
                <a:spLocks noChangeArrowheads="1"/>
              </p:cNvSpPr>
              <p:nvPr/>
            </p:nvSpPr>
            <p:spPr bwMode="auto">
              <a:xfrm>
                <a:off x="5110163" y="1652588"/>
                <a:ext cx="74613" cy="76200"/>
              </a:xfrm>
              <a:prstGeom prst="ellipse">
                <a:avLst/>
              </a:prstGeom>
              <a:grpFill/>
              <a:ln w="9525">
                <a:noFill/>
                <a:round/>
                <a:headEnd/>
                <a:tailEnd/>
              </a:ln>
            </p:spPr>
            <p:txBody>
              <a:bodyPr vert="horz" wrap="square" lIns="111664" tIns="55832" rIns="111664" bIns="55832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2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</p:grpSp>
      <p:sp>
        <p:nvSpPr>
          <p:cNvPr id="237" name="TextBox 228"/>
          <p:cNvSpPr txBox="1"/>
          <p:nvPr/>
        </p:nvSpPr>
        <p:spPr>
          <a:xfrm>
            <a:off x="7749855" y="2547483"/>
            <a:ext cx="3527513" cy="42960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sp>
        <p:nvSpPr>
          <p:cNvPr id="238" name="TextBox 229"/>
          <p:cNvSpPr txBox="1"/>
          <p:nvPr/>
        </p:nvSpPr>
        <p:spPr>
          <a:xfrm>
            <a:off x="7033656" y="2196931"/>
            <a:ext cx="1883658" cy="258532"/>
          </a:xfrm>
          <a:prstGeom prst="rect">
            <a:avLst/>
          </a:prstGeom>
          <a:noFill/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ct val="120000"/>
              </a:lnSpc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39" name="Rectangle 230"/>
          <p:cNvSpPr/>
          <p:nvPr/>
        </p:nvSpPr>
        <p:spPr>
          <a:xfrm>
            <a:off x="7011955" y="2537846"/>
            <a:ext cx="714939" cy="51321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80%</a:t>
            </a:r>
          </a:p>
        </p:txBody>
      </p:sp>
      <p:sp>
        <p:nvSpPr>
          <p:cNvPr id="240" name="TextBox 231"/>
          <p:cNvSpPr txBox="1"/>
          <p:nvPr/>
        </p:nvSpPr>
        <p:spPr>
          <a:xfrm>
            <a:off x="7011955" y="3295994"/>
            <a:ext cx="4265413" cy="57823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</a:p>
        </p:txBody>
      </p:sp>
      <p:sp>
        <p:nvSpPr>
          <p:cNvPr id="103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4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2650680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000"/>
                            </p:stCondLst>
                            <p:childTnLst>
                              <p:par>
                                <p:cTn id="2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000"/>
                            </p:stCondLst>
                            <p:childTnLst>
                              <p:par>
                                <p:cTn id="4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"/>
                            </p:stCondLst>
                            <p:childTnLst>
                              <p:par>
                                <p:cTn id="54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1000"/>
                            </p:stCondLst>
                            <p:childTnLst>
                              <p:par>
                                <p:cTn id="59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1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2" presetClass="entr" presetSubtype="4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2" presetClass="entr" presetSubtype="1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2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7" fill="hold">
                            <p:stCondLst>
                              <p:cond delay="1000"/>
                            </p:stCondLst>
                            <p:childTnLst>
                              <p:par>
                                <p:cTn id="8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1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2000"/>
                            </p:stCondLst>
                            <p:childTnLst>
                              <p:par>
                                <p:cTn id="9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2500"/>
                            </p:stCondLst>
                            <p:childTnLst>
                              <p:par>
                                <p:cTn id="10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2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3000"/>
                            </p:stCondLst>
                            <p:childTnLst>
                              <p:par>
                                <p:cTn id="10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3500"/>
                            </p:stCondLst>
                            <p:childTnLst>
                              <p:par>
                                <p:cTn id="10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0"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4000"/>
                            </p:stCondLst>
                            <p:childTnLst>
                              <p:par>
                                <p:cTn id="1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4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5" grpId="0"/>
      <p:bldP spid="73" grpId="0"/>
      <p:bldP spid="77" grpId="0"/>
      <p:bldP spid="161" grpId="0" animBg="1"/>
      <p:bldP spid="162" grpId="0" animBg="1"/>
      <p:bldP spid="163" grpId="0" animBg="1"/>
      <p:bldP spid="164" grpId="0" animBg="1"/>
      <p:bldP spid="165" grpId="0" animBg="1"/>
      <p:bldP spid="173" grpId="0"/>
      <p:bldP spid="174" grpId="0"/>
      <p:bldP spid="157" grpId="0"/>
      <p:bldP spid="169" grpId="0"/>
      <p:bldP spid="237" grpId="0"/>
      <p:bldP spid="238" grpId="0"/>
      <p:bldP spid="239" grpId="0"/>
      <p:bldP spid="24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>
            <a:off x="353" y="3025603"/>
            <a:ext cx="6192039" cy="162011"/>
            <a:chOff x="0" y="2341322"/>
            <a:chExt cx="4403469" cy="115214"/>
          </a:xfrm>
          <a:solidFill>
            <a:schemeClr val="accent1"/>
          </a:solidFill>
        </p:grpSpPr>
        <p:sp>
          <p:nvSpPr>
            <p:cNvPr id="13" name="Rectangle 12"/>
            <p:cNvSpPr/>
            <p:nvPr/>
          </p:nvSpPr>
          <p:spPr>
            <a:xfrm>
              <a:off x="0" y="2341322"/>
              <a:ext cx="440346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35074" y="2387041"/>
              <a:ext cx="868395" cy="694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4845199" y="3421633"/>
            <a:ext cx="3744416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ea typeface="微软雅黑" panose="020B0503020204020204" pitchFamily="34" charset="-122"/>
                <a:cs typeface="+mn-ea"/>
                <a:sym typeface="+mn-lt"/>
              </a:rPr>
              <a:t>成功项目展示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4739063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6718356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739063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18356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239099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2800" y="1374769"/>
            <a:ext cx="5579623" cy="306999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812800" y="4511230"/>
            <a:ext cx="5579623" cy="12992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6471167" y="1374769"/>
            <a:ext cx="5574784" cy="3069997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464973" y="4511227"/>
            <a:ext cx="5580588" cy="13038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sz="2078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2800" y="5985566"/>
            <a:ext cx="11233149" cy="369332"/>
          </a:xfrm>
          <a:prstGeom prst="rect">
            <a:avLst/>
          </a:prstGeom>
          <a:noFill/>
        </p:spPr>
        <p:txBody>
          <a:bodyPr wrap="square" lIns="0" tIns="0" rIns="0" bIns="0" numCol="1" spcCol="36000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9" name="TextBox 15"/>
          <p:cNvSpPr txBox="1"/>
          <p:nvPr/>
        </p:nvSpPr>
        <p:spPr>
          <a:xfrm>
            <a:off x="1130938" y="5063856"/>
            <a:ext cx="489654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0" name="TextBox 16"/>
          <p:cNvSpPr txBox="1"/>
          <p:nvPr/>
        </p:nvSpPr>
        <p:spPr>
          <a:xfrm>
            <a:off x="1130938" y="4743125"/>
            <a:ext cx="161582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11" name="TextBox 15"/>
          <p:cNvSpPr txBox="1"/>
          <p:nvPr/>
        </p:nvSpPr>
        <p:spPr>
          <a:xfrm>
            <a:off x="6861423" y="5068779"/>
            <a:ext cx="4896544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</a:p>
        </p:txBody>
      </p:sp>
      <p:sp>
        <p:nvSpPr>
          <p:cNvPr id="12" name="TextBox 16"/>
          <p:cNvSpPr txBox="1"/>
          <p:nvPr/>
        </p:nvSpPr>
        <p:spPr>
          <a:xfrm>
            <a:off x="6861423" y="4748048"/>
            <a:ext cx="1615827" cy="215444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点击请替换文字内容</a:t>
            </a:r>
          </a:p>
        </p:txBody>
      </p:sp>
      <p:sp>
        <p:nvSpPr>
          <p:cNvPr id="13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80024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5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50"/>
                            </p:stCondLst>
                            <p:childTnLst>
                              <p:par>
                                <p:cTn id="38" presetID="17" presetClass="entr" presetSubtype="1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4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25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600"/>
                            </p:stCondLst>
                            <p:childTnLst>
                              <p:par>
                                <p:cTn id="4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4" grpId="0"/>
      <p:bldP spid="9" grpId="0"/>
      <p:bldP spid="10" grpId="0"/>
      <p:bldP spid="11" grpId="0"/>
      <p:bldP spid="1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ext Placeholder 7"/>
          <p:cNvSpPr txBox="1">
            <a:spLocks/>
          </p:cNvSpPr>
          <p:nvPr/>
        </p:nvSpPr>
        <p:spPr>
          <a:xfrm>
            <a:off x="2182729" y="1908892"/>
            <a:ext cx="13667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1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2"/>
          <p:cNvSpPr txBox="1">
            <a:spLocks/>
          </p:cNvSpPr>
          <p:nvPr/>
        </p:nvSpPr>
        <p:spPr>
          <a:xfrm>
            <a:off x="1748855" y="2312725"/>
            <a:ext cx="1800643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Rounded Rectangle 11"/>
          <p:cNvSpPr>
            <a:spLocks noChangeAspect="1"/>
          </p:cNvSpPr>
          <p:nvPr/>
        </p:nvSpPr>
        <p:spPr>
          <a:xfrm>
            <a:off x="3750217" y="2004137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 Placeholder 7"/>
          <p:cNvSpPr txBox="1">
            <a:spLocks/>
          </p:cNvSpPr>
          <p:nvPr/>
        </p:nvSpPr>
        <p:spPr>
          <a:xfrm>
            <a:off x="3811098" y="2100406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31" name="Text Placeholder 7"/>
          <p:cNvSpPr txBox="1">
            <a:spLocks/>
          </p:cNvSpPr>
          <p:nvPr/>
        </p:nvSpPr>
        <p:spPr>
          <a:xfrm>
            <a:off x="9426818" y="1908892"/>
            <a:ext cx="1688561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2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2"/>
          <p:cNvSpPr txBox="1">
            <a:spLocks/>
          </p:cNvSpPr>
          <p:nvPr/>
        </p:nvSpPr>
        <p:spPr>
          <a:xfrm>
            <a:off x="9426818" y="2312725"/>
            <a:ext cx="1899101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Rounded Rectangle 23"/>
          <p:cNvSpPr>
            <a:spLocks noChangeAspect="1"/>
          </p:cNvSpPr>
          <p:nvPr/>
        </p:nvSpPr>
        <p:spPr>
          <a:xfrm>
            <a:off x="8525485" y="2004137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Placeholder 7"/>
          <p:cNvSpPr txBox="1">
            <a:spLocks/>
          </p:cNvSpPr>
          <p:nvPr/>
        </p:nvSpPr>
        <p:spPr>
          <a:xfrm>
            <a:off x="8586366" y="2100406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35" name="Text Placeholder 7"/>
          <p:cNvSpPr txBox="1">
            <a:spLocks/>
          </p:cNvSpPr>
          <p:nvPr/>
        </p:nvSpPr>
        <p:spPr>
          <a:xfrm>
            <a:off x="2182729" y="3332084"/>
            <a:ext cx="13667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3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2"/>
          <p:cNvSpPr txBox="1">
            <a:spLocks/>
          </p:cNvSpPr>
          <p:nvPr/>
        </p:nvSpPr>
        <p:spPr>
          <a:xfrm>
            <a:off x="1748855" y="3735915"/>
            <a:ext cx="1800643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Rounded Rectangle 27"/>
          <p:cNvSpPr>
            <a:spLocks noChangeAspect="1"/>
          </p:cNvSpPr>
          <p:nvPr/>
        </p:nvSpPr>
        <p:spPr>
          <a:xfrm>
            <a:off x="3698746" y="3427327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 Placeholder 7"/>
          <p:cNvSpPr txBox="1">
            <a:spLocks/>
          </p:cNvSpPr>
          <p:nvPr/>
        </p:nvSpPr>
        <p:spPr>
          <a:xfrm>
            <a:off x="3759627" y="3523597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9" name="Text Placeholder 7"/>
          <p:cNvSpPr txBox="1">
            <a:spLocks/>
          </p:cNvSpPr>
          <p:nvPr/>
        </p:nvSpPr>
        <p:spPr>
          <a:xfrm>
            <a:off x="9421334" y="3332084"/>
            <a:ext cx="1688561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4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Text Placeholder 2"/>
          <p:cNvSpPr txBox="1">
            <a:spLocks/>
          </p:cNvSpPr>
          <p:nvPr/>
        </p:nvSpPr>
        <p:spPr>
          <a:xfrm>
            <a:off x="9421334" y="3735915"/>
            <a:ext cx="1899101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Rounded Rectangle 16"/>
          <p:cNvSpPr>
            <a:spLocks noChangeAspect="1"/>
          </p:cNvSpPr>
          <p:nvPr/>
        </p:nvSpPr>
        <p:spPr>
          <a:xfrm>
            <a:off x="8525485" y="3427327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 Placeholder 7"/>
          <p:cNvSpPr txBox="1">
            <a:spLocks/>
          </p:cNvSpPr>
          <p:nvPr/>
        </p:nvSpPr>
        <p:spPr>
          <a:xfrm>
            <a:off x="8586366" y="3523597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43" name="AutoShape 1"/>
          <p:cNvSpPr>
            <a:spLocks/>
          </p:cNvSpPr>
          <p:nvPr/>
        </p:nvSpPr>
        <p:spPr bwMode="auto">
          <a:xfrm>
            <a:off x="4782063" y="4385124"/>
            <a:ext cx="3234358" cy="1806488"/>
          </a:xfrm>
          <a:custGeom>
            <a:avLst/>
            <a:gdLst>
              <a:gd name="T0" fmla="*/ 10800 w 21600"/>
              <a:gd name="T1" fmla="*/ 10800 h 21600"/>
              <a:gd name="T2" fmla="*/ 10800 w 21600"/>
              <a:gd name="T3" fmla="*/ 10800 h 21600"/>
              <a:gd name="T4" fmla="*/ 10800 w 21600"/>
              <a:gd name="T5" fmla="*/ 10800 h 21600"/>
              <a:gd name="T6" fmla="*/ 10800 w 21600"/>
              <a:gd name="T7" fmla="*/ 10800 h 216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1600" h="21600">
                <a:moveTo>
                  <a:pt x="1" y="0"/>
                </a:moveTo>
                <a:cubicBezTo>
                  <a:pt x="1" y="44"/>
                  <a:pt x="0" y="88"/>
                  <a:pt x="0" y="132"/>
                </a:cubicBezTo>
                <a:lnTo>
                  <a:pt x="0" y="2252"/>
                </a:lnTo>
                <a:cubicBezTo>
                  <a:pt x="0" y="12937"/>
                  <a:pt x="4834" y="21599"/>
                  <a:pt x="10799" y="21599"/>
                </a:cubicBezTo>
                <a:cubicBezTo>
                  <a:pt x="16763" y="21599"/>
                  <a:pt x="21599" y="12937"/>
                  <a:pt x="21599" y="2252"/>
                </a:cubicBezTo>
                <a:lnTo>
                  <a:pt x="21599" y="132"/>
                </a:lnTo>
                <a:cubicBezTo>
                  <a:pt x="21599" y="88"/>
                  <a:pt x="21598" y="44"/>
                  <a:pt x="21598" y="0"/>
                </a:cubicBezTo>
                <a:lnTo>
                  <a:pt x="18198" y="0"/>
                </a:lnTo>
                <a:lnTo>
                  <a:pt x="18198" y="2520"/>
                </a:lnTo>
                <a:cubicBezTo>
                  <a:pt x="18198" y="9811"/>
                  <a:pt x="14900" y="15722"/>
                  <a:pt x="10830" y="15722"/>
                </a:cubicBezTo>
                <a:cubicBezTo>
                  <a:pt x="6759" y="15722"/>
                  <a:pt x="3460" y="9811"/>
                  <a:pt x="3460" y="2520"/>
                </a:cubicBezTo>
                <a:lnTo>
                  <a:pt x="3460" y="0"/>
                </a:lnTo>
                <a:lnTo>
                  <a:pt x="1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6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4" name="AutoShape 17"/>
          <p:cNvSpPr>
            <a:spLocks/>
          </p:cNvSpPr>
          <p:nvPr/>
        </p:nvSpPr>
        <p:spPr bwMode="auto">
          <a:xfrm>
            <a:off x="6782611" y="2044555"/>
            <a:ext cx="523992" cy="2870458"/>
          </a:xfrm>
          <a:prstGeom prst="roundRect">
            <a:avLst>
              <a:gd name="adj" fmla="val 49824"/>
            </a:avLst>
          </a:prstGeom>
          <a:solidFill>
            <a:schemeClr val="accent4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6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5" name="AutoShape 18"/>
          <p:cNvSpPr>
            <a:spLocks/>
          </p:cNvSpPr>
          <p:nvPr/>
        </p:nvSpPr>
        <p:spPr bwMode="auto">
          <a:xfrm>
            <a:off x="6785958" y="3201120"/>
            <a:ext cx="511437" cy="510638"/>
          </a:xfrm>
          <a:prstGeom prst="roundRect">
            <a:avLst>
              <a:gd name="adj" fmla="val 49819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25400" dir="5400000" algn="ctr" rotWithShape="0">
              <a:srgbClr val="000000">
                <a:alpha val="50000"/>
              </a:srgbClr>
            </a:outerShdw>
          </a:effectLst>
          <a:extLst/>
        </p:spPr>
        <p:txBody>
          <a:bodyPr lIns="0" tIns="0" rIns="0" bIns="0" anchor="ctr"/>
          <a:lstStyle/>
          <a:p>
            <a:pPr algn="ctr"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6" name="AutoShape 20"/>
          <p:cNvSpPr>
            <a:spLocks/>
          </p:cNvSpPr>
          <p:nvPr/>
        </p:nvSpPr>
        <p:spPr bwMode="auto">
          <a:xfrm>
            <a:off x="5427429" y="2115710"/>
            <a:ext cx="523992" cy="2799303"/>
          </a:xfrm>
          <a:prstGeom prst="roundRect">
            <a:avLst>
              <a:gd name="adj" fmla="val 49824"/>
            </a:avLst>
          </a:prstGeom>
          <a:solidFill>
            <a:schemeClr val="accent2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6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7" name="AutoShape 21"/>
          <p:cNvSpPr>
            <a:spLocks/>
          </p:cNvSpPr>
          <p:nvPr/>
        </p:nvSpPr>
        <p:spPr bwMode="auto">
          <a:xfrm>
            <a:off x="5428266" y="3201120"/>
            <a:ext cx="510600" cy="510638"/>
          </a:xfrm>
          <a:prstGeom prst="roundRect">
            <a:avLst>
              <a:gd name="adj" fmla="val 49819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25400" dir="5400000" algn="ctr" rotWithShape="0">
              <a:srgbClr val="000000">
                <a:alpha val="50000"/>
              </a:srgbClr>
            </a:outerShdw>
          </a:effectLst>
          <a:extLst/>
        </p:spPr>
        <p:txBody>
          <a:bodyPr lIns="0" tIns="0" rIns="0" bIns="0" anchor="ctr"/>
          <a:lstStyle/>
          <a:p>
            <a:pPr algn="ctr"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8" name="AutoShape 24"/>
          <p:cNvSpPr>
            <a:spLocks/>
          </p:cNvSpPr>
          <p:nvPr/>
        </p:nvSpPr>
        <p:spPr bwMode="auto">
          <a:xfrm>
            <a:off x="6076979" y="1755754"/>
            <a:ext cx="523992" cy="3165959"/>
          </a:xfrm>
          <a:prstGeom prst="roundRect">
            <a:avLst>
              <a:gd name="adj" fmla="val 49824"/>
            </a:avLst>
          </a:prstGeom>
          <a:solidFill>
            <a:schemeClr val="accent3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>
              <a:lnSpc>
                <a:spcPct val="120000"/>
              </a:lnSpc>
              <a:defRPr/>
            </a:pPr>
            <a:endParaRPr lang="es-ES" sz="166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49" name="AutoShape 25"/>
          <p:cNvSpPr>
            <a:spLocks/>
          </p:cNvSpPr>
          <p:nvPr/>
        </p:nvSpPr>
        <p:spPr bwMode="auto">
          <a:xfrm>
            <a:off x="6077816" y="2665368"/>
            <a:ext cx="510600" cy="510638"/>
          </a:xfrm>
          <a:prstGeom prst="roundRect">
            <a:avLst>
              <a:gd name="adj" fmla="val 49819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25400" dir="5400000" algn="ctr" rotWithShape="0">
              <a:srgbClr val="000000">
                <a:alpha val="50000"/>
              </a:srgbClr>
            </a:outerShdw>
          </a:effectLst>
          <a:extLst/>
        </p:spPr>
        <p:txBody>
          <a:bodyPr lIns="0" tIns="0" rIns="0" bIns="0" anchor="ctr"/>
          <a:lstStyle/>
          <a:p>
            <a:pPr algn="ctr"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50" name="AutoShape 27"/>
          <p:cNvSpPr>
            <a:spLocks/>
          </p:cNvSpPr>
          <p:nvPr/>
        </p:nvSpPr>
        <p:spPr bwMode="auto">
          <a:xfrm>
            <a:off x="4777878" y="3531266"/>
            <a:ext cx="523992" cy="1383747"/>
          </a:xfrm>
          <a:prstGeom prst="roundRect">
            <a:avLst>
              <a:gd name="adj" fmla="val 49824"/>
            </a:avLst>
          </a:prstGeom>
          <a:solidFill>
            <a:schemeClr val="accent1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51" name="AutoShape 28"/>
          <p:cNvSpPr>
            <a:spLocks/>
          </p:cNvSpPr>
          <p:nvPr/>
        </p:nvSpPr>
        <p:spPr bwMode="auto">
          <a:xfrm>
            <a:off x="4785413" y="3736872"/>
            <a:ext cx="510600" cy="510638"/>
          </a:xfrm>
          <a:prstGeom prst="roundRect">
            <a:avLst>
              <a:gd name="adj" fmla="val 49819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25400" dir="5400000" algn="ctr" rotWithShape="0">
              <a:srgbClr val="000000">
                <a:alpha val="50000"/>
              </a:srgbClr>
            </a:outerShdw>
          </a:effectLst>
          <a:extLst/>
        </p:spPr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52" name="AutoShape 30"/>
          <p:cNvSpPr>
            <a:spLocks/>
          </p:cNvSpPr>
          <p:nvPr/>
        </p:nvSpPr>
        <p:spPr bwMode="auto">
          <a:xfrm>
            <a:off x="7501637" y="2756938"/>
            <a:ext cx="510600" cy="2141333"/>
          </a:xfrm>
          <a:prstGeom prst="roundRect">
            <a:avLst>
              <a:gd name="adj" fmla="val 48509"/>
            </a:avLst>
          </a:prstGeom>
          <a:solidFill>
            <a:schemeClr val="accent5"/>
          </a:solidFill>
          <a:ln>
            <a:noFill/>
          </a:ln>
          <a:effectLst/>
          <a:extLst/>
        </p:spPr>
        <p:txBody>
          <a:bodyPr lIns="0" tIns="0" rIns="0" bIns="0" anchor="ctr"/>
          <a:lstStyle/>
          <a:p>
            <a:pPr algn="ctr">
              <a:lnSpc>
                <a:spcPct val="120000"/>
              </a:lnSpc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53" name="AutoShape 31"/>
          <p:cNvSpPr>
            <a:spLocks/>
          </p:cNvSpPr>
          <p:nvPr/>
        </p:nvSpPr>
        <p:spPr bwMode="auto">
          <a:xfrm>
            <a:off x="7501637" y="3727151"/>
            <a:ext cx="510600" cy="510638"/>
          </a:xfrm>
          <a:prstGeom prst="roundRect">
            <a:avLst>
              <a:gd name="adj" fmla="val 49819"/>
            </a:avLst>
          </a:prstGeom>
          <a:solidFill>
            <a:schemeClr val="bg1">
              <a:lumMod val="75000"/>
            </a:schemeClr>
          </a:solidFill>
          <a:ln>
            <a:noFill/>
          </a:ln>
          <a:effectLst>
            <a:outerShdw blurRad="127000" dist="25400" dir="5400000" algn="ctr" rotWithShape="0">
              <a:srgbClr val="000000">
                <a:alpha val="50000"/>
              </a:srgbClr>
            </a:outerShdw>
          </a:effectLst>
          <a:extLst/>
        </p:spPr>
        <p:txBody>
          <a:bodyPr lIns="0" tIns="0" rIns="0" bIns="0" anchor="ctr"/>
          <a:lstStyle/>
          <a:p>
            <a:pPr algn="ctr">
              <a:defRPr/>
            </a:pPr>
            <a:endParaRPr lang="es-ES" sz="2800" b="0">
              <a:effectLst>
                <a:outerShdw blurRad="38100" dist="38100" dir="2700000" algn="tl">
                  <a:srgbClr val="000000"/>
                </a:outerShdw>
              </a:effectLst>
              <a:latin typeface="Arial" panose="020B0604020202020204" pitchFamily="34" charset="0"/>
              <a:ea typeface="微软雅黑" panose="020B0503020204020204" pitchFamily="34" charset="-122"/>
              <a:cs typeface="Gill Sans" charset="0"/>
              <a:sym typeface="Arial" panose="020B0604020202020204" pitchFamily="34" charset="0"/>
            </a:endParaRPr>
          </a:p>
        </p:txBody>
      </p:sp>
      <p:sp>
        <p:nvSpPr>
          <p:cNvPr id="54" name="Text Placeholder 7"/>
          <p:cNvSpPr txBox="1">
            <a:spLocks/>
          </p:cNvSpPr>
          <p:nvPr/>
        </p:nvSpPr>
        <p:spPr>
          <a:xfrm>
            <a:off x="2182729" y="4939359"/>
            <a:ext cx="13667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5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Text Placeholder 2"/>
          <p:cNvSpPr txBox="1">
            <a:spLocks/>
          </p:cNvSpPr>
          <p:nvPr/>
        </p:nvSpPr>
        <p:spPr>
          <a:xfrm>
            <a:off x="1748855" y="5343191"/>
            <a:ext cx="1800643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Rounded Rectangle 41"/>
          <p:cNvSpPr>
            <a:spLocks noChangeAspect="1"/>
          </p:cNvSpPr>
          <p:nvPr/>
        </p:nvSpPr>
        <p:spPr>
          <a:xfrm>
            <a:off x="3698746" y="5034603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5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Text Placeholder 7"/>
          <p:cNvSpPr txBox="1">
            <a:spLocks/>
          </p:cNvSpPr>
          <p:nvPr/>
        </p:nvSpPr>
        <p:spPr>
          <a:xfrm>
            <a:off x="3759627" y="5130872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</a:p>
        </p:txBody>
      </p:sp>
      <p:sp>
        <p:nvSpPr>
          <p:cNvPr id="58" name="Text Placeholder 7"/>
          <p:cNvSpPr txBox="1">
            <a:spLocks/>
          </p:cNvSpPr>
          <p:nvPr/>
        </p:nvSpPr>
        <p:spPr>
          <a:xfrm>
            <a:off x="9421334" y="4939359"/>
            <a:ext cx="1688561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83" b="1" kern="1200" baseline="0">
                <a:solidFill>
                  <a:schemeClr val="accent6"/>
                </a:solidFill>
                <a:latin typeface="League Gothic Regular"/>
                <a:ea typeface="+mn-ea"/>
                <a:cs typeface="League Gothic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 Placeholder 2"/>
          <p:cNvSpPr txBox="1">
            <a:spLocks/>
          </p:cNvSpPr>
          <p:nvPr/>
        </p:nvSpPr>
        <p:spPr>
          <a:xfrm>
            <a:off x="9421334" y="5343191"/>
            <a:ext cx="1899101" cy="5048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890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Rounded Rectangle 45"/>
          <p:cNvSpPr>
            <a:spLocks noChangeAspect="1"/>
          </p:cNvSpPr>
          <p:nvPr/>
        </p:nvSpPr>
        <p:spPr>
          <a:xfrm>
            <a:off x="8525485" y="5034603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6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1050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Text Placeholder 7"/>
          <p:cNvSpPr txBox="1">
            <a:spLocks/>
          </p:cNvSpPr>
          <p:nvPr/>
        </p:nvSpPr>
        <p:spPr>
          <a:xfrm>
            <a:off x="8586366" y="5130872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06</a:t>
            </a:r>
          </a:p>
        </p:txBody>
      </p:sp>
      <p:sp>
        <p:nvSpPr>
          <p:cNvPr id="62" name="Text Placeholder 7"/>
          <p:cNvSpPr txBox="1">
            <a:spLocks/>
          </p:cNvSpPr>
          <p:nvPr/>
        </p:nvSpPr>
        <p:spPr>
          <a:xfrm>
            <a:off x="4846293" y="3740418"/>
            <a:ext cx="398316" cy="446364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Lato Black"/>
                <a:ea typeface="+mn-ea"/>
                <a:cs typeface="Lato Black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s-ES_tradnl" sz="18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es-ES_tradnl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Text Placeholder 7"/>
          <p:cNvSpPr txBox="1">
            <a:spLocks/>
          </p:cNvSpPr>
          <p:nvPr/>
        </p:nvSpPr>
        <p:spPr>
          <a:xfrm>
            <a:off x="5489140" y="3220143"/>
            <a:ext cx="398316" cy="446364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Lato Black"/>
                <a:ea typeface="+mn-ea"/>
                <a:cs typeface="Lato Black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s-ES_tradnl" sz="18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s-ES_tradnl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Text Placeholder 7"/>
          <p:cNvSpPr txBox="1">
            <a:spLocks/>
          </p:cNvSpPr>
          <p:nvPr/>
        </p:nvSpPr>
        <p:spPr>
          <a:xfrm>
            <a:off x="6131337" y="2685663"/>
            <a:ext cx="398316" cy="446364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Lato Black"/>
                <a:ea typeface="+mn-ea"/>
                <a:cs typeface="Lato Black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s-ES_tradnl" sz="18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s-ES_tradnl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Text Placeholder 7"/>
          <p:cNvSpPr txBox="1">
            <a:spLocks/>
          </p:cNvSpPr>
          <p:nvPr/>
        </p:nvSpPr>
        <p:spPr>
          <a:xfrm>
            <a:off x="6848350" y="3226432"/>
            <a:ext cx="398316" cy="446364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Lato Black"/>
                <a:ea typeface="+mn-ea"/>
                <a:cs typeface="Lato Black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s-ES_tradnl" sz="18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s-ES_tradnl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 Placeholder 7"/>
          <p:cNvSpPr txBox="1">
            <a:spLocks/>
          </p:cNvSpPr>
          <p:nvPr/>
        </p:nvSpPr>
        <p:spPr>
          <a:xfrm>
            <a:off x="7553045" y="3746353"/>
            <a:ext cx="398316" cy="446364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1" kern="1200">
                <a:solidFill>
                  <a:schemeClr val="bg1"/>
                </a:solidFill>
                <a:latin typeface="Lato Black"/>
                <a:ea typeface="+mn-ea"/>
                <a:cs typeface="Lato Black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s-ES_tradnl" sz="18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es-ES_tradnl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714624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00"/>
                            </p:stCondLst>
                            <p:childTnLst>
                              <p:par>
                                <p:cTn id="82" presetID="9" presetClass="entr" presetSubtype="0" fill="hold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300"/>
                            </p:stCondLst>
                            <p:childTnLst>
                              <p:par>
                                <p:cTn id="86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900"/>
                            </p:stCondLst>
                            <p:childTnLst>
                              <p:par>
                                <p:cTn id="90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500"/>
                            </p:stCondLst>
                            <p:childTnLst>
                              <p:par>
                                <p:cTn id="9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7" fill="hold">
                            <p:stCondLst>
                              <p:cond delay="3100"/>
                            </p:stCondLst>
                            <p:childTnLst>
                              <p:par>
                                <p:cTn id="98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3700"/>
                            </p:stCondLst>
                            <p:childTnLst>
                              <p:par>
                                <p:cTn id="102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4300"/>
                            </p:stCondLst>
                            <p:childTnLst>
                              <p:par>
                                <p:cTn id="106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4900"/>
                            </p:stCondLst>
                            <p:childTnLst>
                              <p:par>
                                <p:cTn id="110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5500"/>
                            </p:stCondLst>
                            <p:childTnLst>
                              <p:par>
                                <p:cTn id="114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6100"/>
                            </p:stCondLst>
                            <p:childTnLst>
                              <p:par>
                                <p:cTn id="118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0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1" fill="hold">
                            <p:stCondLst>
                              <p:cond delay="6700"/>
                            </p:stCondLst>
                            <p:childTnLst>
                              <p:par>
                                <p:cTn id="122" presetID="9" presetClass="entr" presetSubtype="0" fill="hold" grpId="0" nodeType="after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7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500" fill="hold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9" dur="500"/>
                                        <p:tgtEl>
                                          <p:spTgt spid="5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2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3" dur="500" fill="hold"/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7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8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3" dur="500"/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7" dur="500" fill="hold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8" dur="500"/>
                                        <p:tgtEl>
                                          <p:spTgt spid="5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9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0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5" dur="4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6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0" dur="4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1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2" dur="4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5" dur="4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6" dur="4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7" dur="4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8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0" dur="400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1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2" dur="4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3" presetID="4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5" dur="4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6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4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8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9" grpId="0" animBg="1"/>
      <p:bldP spid="30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3" grpId="0" animBg="1"/>
      <p:bldP spid="3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7" grpId="0" animBg="1"/>
      <p:bldP spid="3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41" grpId="0" animBg="1"/>
      <p:bldP spid="4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4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4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4" grpId="0" animBg="1" autoUpdateAnimBg="0"/>
      <p:bldP spid="45" grpId="0" animBg="1" autoUpdateAnimBg="0"/>
      <p:bldP spid="46" grpId="0" animBg="1" autoUpdateAnimBg="0"/>
      <p:bldP spid="47" grpId="0" animBg="1" autoUpdateAnimBg="0"/>
      <p:bldP spid="48" grpId="0" animBg="1" autoUpdateAnimBg="0"/>
      <p:bldP spid="49" grpId="0" animBg="1" autoUpdateAnimBg="0"/>
      <p:bldP spid="50" grpId="0" animBg="1" autoUpdateAnimBg="0"/>
      <p:bldP spid="51" grpId="0" animBg="1" autoUpdateAnimBg="0"/>
      <p:bldP spid="52" grpId="0" animBg="1" autoUpdateAnimBg="0"/>
      <p:bldP spid="53" grpId="0" animBg="1" autoUpdateAnimBg="0"/>
      <p:bldP spid="5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5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56" grpId="0" animBg="1"/>
      <p:bldP spid="57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7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9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0" grpId="0" animBg="1"/>
      <p:bldP spid="6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2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2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3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3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4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4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4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5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5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42" presetClass="entr" presetSubtype="0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400"/>
                        <p:tgtEl>
                          <p:spTgt spid="66"/>
                        </p:tgtEl>
                      </p:cBhvr>
                    </p:animEffect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#ppt_x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>
                        <p:cTn dur="400" fill="hold"/>
                        <p:tgtEl>
                          <p:spTgt spid="66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+.1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9" name="Freeform 5"/>
          <p:cNvSpPr>
            <a:spLocks/>
          </p:cNvSpPr>
          <p:nvPr/>
        </p:nvSpPr>
        <p:spPr bwMode="auto">
          <a:xfrm>
            <a:off x="4427562" y="3600493"/>
            <a:ext cx="2201649" cy="659741"/>
          </a:xfrm>
          <a:custGeom>
            <a:avLst/>
            <a:gdLst/>
            <a:ahLst/>
            <a:cxnLst>
              <a:cxn ang="0">
                <a:pos x="1168" y="350"/>
              </a:cxn>
              <a:cxn ang="0">
                <a:pos x="172" y="350"/>
              </a:cxn>
              <a:cxn ang="0">
                <a:pos x="0" y="0"/>
              </a:cxn>
              <a:cxn ang="0">
                <a:pos x="936" y="0"/>
              </a:cxn>
              <a:cxn ang="0">
                <a:pos x="1168" y="0"/>
              </a:cxn>
              <a:cxn ang="0">
                <a:pos x="1168" y="350"/>
              </a:cxn>
            </a:cxnLst>
            <a:rect l="0" t="0" r="r" b="b"/>
            <a:pathLst>
              <a:path w="1168" h="350">
                <a:moveTo>
                  <a:pt x="1168" y="350"/>
                </a:moveTo>
                <a:lnTo>
                  <a:pt x="172" y="350"/>
                </a:lnTo>
                <a:lnTo>
                  <a:pt x="0" y="0"/>
                </a:lnTo>
                <a:lnTo>
                  <a:pt x="936" y="0"/>
                </a:lnTo>
                <a:lnTo>
                  <a:pt x="1168" y="0"/>
                </a:lnTo>
                <a:lnTo>
                  <a:pt x="1168" y="350"/>
                </a:lnTo>
                <a:close/>
              </a:path>
            </a:pathLst>
          </a:custGeom>
          <a:gradFill>
            <a:gsLst>
              <a:gs pos="0">
                <a:schemeClr val="accent3">
                  <a:lumMod val="75000"/>
                </a:schemeClr>
              </a:gs>
              <a:gs pos="50000">
                <a:schemeClr val="accent3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0" name="Freeform 6"/>
          <p:cNvSpPr>
            <a:spLocks/>
          </p:cNvSpPr>
          <p:nvPr/>
        </p:nvSpPr>
        <p:spPr bwMode="auto">
          <a:xfrm>
            <a:off x="4099578" y="2933212"/>
            <a:ext cx="2092320" cy="667281"/>
          </a:xfrm>
          <a:custGeom>
            <a:avLst/>
            <a:gdLst/>
            <a:ahLst/>
            <a:cxnLst>
              <a:cxn ang="0">
                <a:pos x="174" y="354"/>
              </a:cxn>
              <a:cxn ang="0">
                <a:pos x="0" y="0"/>
              </a:cxn>
              <a:cxn ang="0">
                <a:pos x="818" y="0"/>
              </a:cxn>
              <a:cxn ang="0">
                <a:pos x="1110" y="0"/>
              </a:cxn>
              <a:cxn ang="0">
                <a:pos x="1110" y="354"/>
              </a:cxn>
              <a:cxn ang="0">
                <a:pos x="174" y="354"/>
              </a:cxn>
            </a:cxnLst>
            <a:rect l="0" t="0" r="r" b="b"/>
            <a:pathLst>
              <a:path w="1110" h="354">
                <a:moveTo>
                  <a:pt x="174" y="354"/>
                </a:moveTo>
                <a:lnTo>
                  <a:pt x="0" y="0"/>
                </a:lnTo>
                <a:lnTo>
                  <a:pt x="818" y="0"/>
                </a:lnTo>
                <a:lnTo>
                  <a:pt x="1110" y="0"/>
                </a:lnTo>
                <a:lnTo>
                  <a:pt x="1110" y="354"/>
                </a:lnTo>
                <a:lnTo>
                  <a:pt x="174" y="354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</a:schemeClr>
              </a:gs>
              <a:gs pos="50000">
                <a:schemeClr val="accent2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1" name="Freeform 7"/>
          <p:cNvSpPr>
            <a:spLocks/>
          </p:cNvSpPr>
          <p:nvPr/>
        </p:nvSpPr>
        <p:spPr bwMode="auto">
          <a:xfrm>
            <a:off x="3892980" y="2436709"/>
            <a:ext cx="1775645" cy="499330"/>
          </a:xfrm>
          <a:custGeom>
            <a:avLst/>
            <a:gdLst/>
            <a:ahLst/>
            <a:cxnLst>
              <a:cxn ang="0">
                <a:pos x="124" y="251"/>
              </a:cxn>
              <a:cxn ang="0">
                <a:pos x="0" y="0"/>
              </a:cxn>
              <a:cxn ang="0">
                <a:pos x="942" y="0"/>
              </a:cxn>
              <a:cxn ang="0">
                <a:pos x="942" y="251"/>
              </a:cxn>
              <a:cxn ang="0">
                <a:pos x="124" y="251"/>
              </a:cxn>
            </a:cxnLst>
            <a:rect l="0" t="0" r="r" b="b"/>
            <a:pathLst>
              <a:path w="942" h="251">
                <a:moveTo>
                  <a:pt x="124" y="251"/>
                </a:moveTo>
                <a:lnTo>
                  <a:pt x="0" y="0"/>
                </a:lnTo>
                <a:lnTo>
                  <a:pt x="942" y="0"/>
                </a:lnTo>
                <a:lnTo>
                  <a:pt x="942" y="251"/>
                </a:lnTo>
                <a:lnTo>
                  <a:pt x="124" y="25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50000">
                <a:schemeClr val="accent1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2" name="Freeform 8"/>
          <p:cNvSpPr>
            <a:spLocks/>
          </p:cNvSpPr>
          <p:nvPr/>
        </p:nvSpPr>
        <p:spPr bwMode="auto">
          <a:xfrm>
            <a:off x="5060913" y="4886044"/>
            <a:ext cx="2403343" cy="721946"/>
          </a:xfrm>
          <a:custGeom>
            <a:avLst/>
            <a:gdLst/>
            <a:ahLst/>
            <a:cxnLst>
              <a:cxn ang="0">
                <a:pos x="186" y="383"/>
              </a:cxn>
              <a:cxn ang="0">
                <a:pos x="0" y="0"/>
              </a:cxn>
              <a:cxn ang="0">
                <a:pos x="1049" y="0"/>
              </a:cxn>
              <a:cxn ang="0">
                <a:pos x="1275" y="0"/>
              </a:cxn>
              <a:cxn ang="0">
                <a:pos x="1275" y="383"/>
              </a:cxn>
              <a:cxn ang="0">
                <a:pos x="186" y="383"/>
              </a:cxn>
            </a:cxnLst>
            <a:rect l="0" t="0" r="r" b="b"/>
            <a:pathLst>
              <a:path w="1275" h="383">
                <a:moveTo>
                  <a:pt x="186" y="383"/>
                </a:moveTo>
                <a:lnTo>
                  <a:pt x="0" y="0"/>
                </a:lnTo>
                <a:lnTo>
                  <a:pt x="1049" y="0"/>
                </a:lnTo>
                <a:lnTo>
                  <a:pt x="1275" y="0"/>
                </a:lnTo>
                <a:lnTo>
                  <a:pt x="1275" y="383"/>
                </a:lnTo>
                <a:lnTo>
                  <a:pt x="186" y="383"/>
                </a:lnTo>
                <a:close/>
              </a:path>
            </a:pathLst>
          </a:custGeom>
          <a:gradFill>
            <a:gsLst>
              <a:gs pos="0">
                <a:schemeClr val="accent5">
                  <a:lumMod val="75000"/>
                </a:schemeClr>
              </a:gs>
              <a:gs pos="50000">
                <a:schemeClr val="accent5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3" name="Freeform 9"/>
          <p:cNvSpPr>
            <a:spLocks/>
          </p:cNvSpPr>
          <p:nvPr/>
        </p:nvSpPr>
        <p:spPr bwMode="auto">
          <a:xfrm>
            <a:off x="4751779" y="4260233"/>
            <a:ext cx="2286473" cy="625811"/>
          </a:xfrm>
          <a:custGeom>
            <a:avLst/>
            <a:gdLst/>
            <a:ahLst/>
            <a:cxnLst>
              <a:cxn ang="0">
                <a:pos x="1213" y="332"/>
              </a:cxn>
              <a:cxn ang="0">
                <a:pos x="164" y="332"/>
              </a:cxn>
              <a:cxn ang="0">
                <a:pos x="0" y="0"/>
              </a:cxn>
              <a:cxn ang="0">
                <a:pos x="996" y="0"/>
              </a:cxn>
              <a:cxn ang="0">
                <a:pos x="1213" y="0"/>
              </a:cxn>
              <a:cxn ang="0">
                <a:pos x="1213" y="332"/>
              </a:cxn>
            </a:cxnLst>
            <a:rect l="0" t="0" r="r" b="b"/>
            <a:pathLst>
              <a:path w="1213" h="332">
                <a:moveTo>
                  <a:pt x="1213" y="332"/>
                </a:moveTo>
                <a:lnTo>
                  <a:pt x="164" y="332"/>
                </a:lnTo>
                <a:lnTo>
                  <a:pt x="0" y="0"/>
                </a:lnTo>
                <a:lnTo>
                  <a:pt x="996" y="0"/>
                </a:lnTo>
                <a:lnTo>
                  <a:pt x="1213" y="0"/>
                </a:lnTo>
                <a:lnTo>
                  <a:pt x="1213" y="332"/>
                </a:lnTo>
                <a:close/>
              </a:path>
            </a:pathLst>
          </a:custGeom>
          <a:gradFill>
            <a:gsLst>
              <a:gs pos="0">
                <a:schemeClr val="accent4">
                  <a:lumMod val="75000"/>
                </a:schemeClr>
              </a:gs>
              <a:gs pos="50000">
                <a:schemeClr val="accent4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34" name="Freeform 10"/>
          <p:cNvSpPr>
            <a:spLocks/>
          </p:cNvSpPr>
          <p:nvPr/>
        </p:nvSpPr>
        <p:spPr bwMode="auto">
          <a:xfrm>
            <a:off x="3561230" y="2432939"/>
            <a:ext cx="1905707" cy="3472121"/>
          </a:xfrm>
          <a:custGeom>
            <a:avLst/>
            <a:gdLst/>
            <a:ahLst/>
            <a:cxnLst>
              <a:cxn ang="0">
                <a:pos x="391" y="621"/>
              </a:cxn>
              <a:cxn ang="0">
                <a:pos x="481" y="806"/>
              </a:cxn>
              <a:cxn ang="0">
                <a:pos x="488" y="818"/>
              </a:cxn>
              <a:cxn ang="0">
                <a:pos x="371" y="889"/>
              </a:cxn>
              <a:cxn ang="0">
                <a:pos x="21" y="220"/>
              </a:cxn>
              <a:cxn ang="0">
                <a:pos x="11" y="196"/>
              </a:cxn>
              <a:cxn ang="0">
                <a:pos x="0" y="161"/>
              </a:cxn>
              <a:cxn ang="0">
                <a:pos x="0" y="162"/>
              </a:cxn>
              <a:cxn ang="0">
                <a:pos x="22" y="121"/>
              </a:cxn>
              <a:cxn ang="0">
                <a:pos x="85" y="0"/>
              </a:cxn>
              <a:cxn ang="0">
                <a:pos x="145" y="121"/>
              </a:cxn>
              <a:cxn ang="0">
                <a:pos x="229" y="292"/>
              </a:cxn>
              <a:cxn ang="0">
                <a:pos x="312" y="461"/>
              </a:cxn>
              <a:cxn ang="0">
                <a:pos x="391" y="621"/>
              </a:cxn>
            </a:cxnLst>
            <a:rect l="0" t="0" r="r" b="b"/>
            <a:pathLst>
              <a:path w="488" h="889">
                <a:moveTo>
                  <a:pt x="391" y="621"/>
                </a:moveTo>
                <a:cubicBezTo>
                  <a:pt x="481" y="806"/>
                  <a:pt x="481" y="806"/>
                  <a:pt x="481" y="806"/>
                </a:cubicBezTo>
                <a:cubicBezTo>
                  <a:pt x="488" y="818"/>
                  <a:pt x="488" y="818"/>
                  <a:pt x="488" y="818"/>
                </a:cubicBezTo>
                <a:cubicBezTo>
                  <a:pt x="456" y="846"/>
                  <a:pt x="417" y="870"/>
                  <a:pt x="371" y="889"/>
                </a:cubicBezTo>
                <a:cubicBezTo>
                  <a:pt x="185" y="552"/>
                  <a:pt x="68" y="329"/>
                  <a:pt x="21" y="220"/>
                </a:cubicBezTo>
                <a:cubicBezTo>
                  <a:pt x="18" y="211"/>
                  <a:pt x="14" y="203"/>
                  <a:pt x="11" y="196"/>
                </a:cubicBezTo>
                <a:cubicBezTo>
                  <a:pt x="6" y="182"/>
                  <a:pt x="2" y="170"/>
                  <a:pt x="0" y="161"/>
                </a:cubicBezTo>
                <a:cubicBezTo>
                  <a:pt x="0" y="161"/>
                  <a:pt x="0" y="162"/>
                  <a:pt x="0" y="162"/>
                </a:cubicBezTo>
                <a:cubicBezTo>
                  <a:pt x="22" y="121"/>
                  <a:pt x="22" y="121"/>
                  <a:pt x="22" y="121"/>
                </a:cubicBezTo>
                <a:cubicBezTo>
                  <a:pt x="85" y="0"/>
                  <a:pt x="85" y="0"/>
                  <a:pt x="85" y="0"/>
                </a:cubicBezTo>
                <a:cubicBezTo>
                  <a:pt x="145" y="121"/>
                  <a:pt x="145" y="121"/>
                  <a:pt x="145" y="121"/>
                </a:cubicBezTo>
                <a:cubicBezTo>
                  <a:pt x="229" y="292"/>
                  <a:pt x="229" y="292"/>
                  <a:pt x="229" y="292"/>
                </a:cubicBezTo>
                <a:cubicBezTo>
                  <a:pt x="312" y="461"/>
                  <a:pt x="312" y="461"/>
                  <a:pt x="312" y="461"/>
                </a:cubicBezTo>
                <a:lnTo>
                  <a:pt x="391" y="621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75000"/>
                </a:schemeClr>
              </a:gs>
              <a:gs pos="50000">
                <a:schemeClr val="accent1"/>
              </a:gs>
            </a:gsLst>
            <a:lin ang="0" scaled="0"/>
          </a:gra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3182351" y="2906069"/>
            <a:ext cx="1826540" cy="3155445"/>
            <a:chOff x="1388507" y="1927729"/>
            <a:chExt cx="1495733" cy="2583959"/>
          </a:xfrm>
        </p:grpSpPr>
        <p:sp>
          <p:nvSpPr>
            <p:cNvPr id="1038" name="Freeform 14"/>
            <p:cNvSpPr>
              <a:spLocks/>
            </p:cNvSpPr>
            <p:nvPr/>
          </p:nvSpPr>
          <p:spPr bwMode="auto">
            <a:xfrm>
              <a:off x="1686418" y="1927729"/>
              <a:ext cx="83354" cy="131205"/>
            </a:xfrm>
            <a:custGeom>
              <a:avLst/>
              <a:gdLst/>
              <a:ahLst/>
              <a:cxnLst>
                <a:cxn ang="0">
                  <a:pos x="4" y="40"/>
                </a:cxn>
                <a:cxn ang="0">
                  <a:pos x="0" y="18"/>
                </a:cxn>
                <a:cxn ang="0">
                  <a:pos x="26" y="0"/>
                </a:cxn>
                <a:cxn ang="0">
                  <a:pos x="4" y="41"/>
                </a:cxn>
                <a:cxn ang="0">
                  <a:pos x="4" y="40"/>
                </a:cxn>
              </a:cxnLst>
              <a:rect l="0" t="0" r="r" b="b"/>
              <a:pathLst>
                <a:path w="26" h="41">
                  <a:moveTo>
                    <a:pt x="4" y="40"/>
                  </a:moveTo>
                  <a:cubicBezTo>
                    <a:pt x="1" y="33"/>
                    <a:pt x="0" y="25"/>
                    <a:pt x="0" y="18"/>
                  </a:cubicBezTo>
                  <a:cubicBezTo>
                    <a:pt x="4" y="6"/>
                    <a:pt x="13" y="0"/>
                    <a:pt x="26" y="0"/>
                  </a:cubicBezTo>
                  <a:cubicBezTo>
                    <a:pt x="4" y="41"/>
                    <a:pt x="4" y="41"/>
                    <a:pt x="4" y="41"/>
                  </a:cubicBezTo>
                  <a:cubicBezTo>
                    <a:pt x="4" y="41"/>
                    <a:pt x="4" y="40"/>
                    <a:pt x="4" y="40"/>
                  </a:cubicBez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39" name="Freeform 15"/>
            <p:cNvSpPr>
              <a:spLocks/>
            </p:cNvSpPr>
            <p:nvPr/>
          </p:nvSpPr>
          <p:spPr bwMode="auto">
            <a:xfrm>
              <a:off x="1388507" y="1984841"/>
              <a:ext cx="1495733" cy="2526847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0" y="151"/>
                </a:cxn>
                <a:cxn ang="0">
                  <a:pos x="93" y="0"/>
                </a:cxn>
                <a:cxn ang="0">
                  <a:pos x="97" y="22"/>
                </a:cxn>
                <a:cxn ang="0">
                  <a:pos x="108" y="57"/>
                </a:cxn>
                <a:cxn ang="0">
                  <a:pos x="118" y="81"/>
                </a:cxn>
                <a:cxn ang="0">
                  <a:pos x="468" y="750"/>
                </a:cxn>
                <a:cxn ang="0">
                  <a:pos x="321" y="790"/>
                </a:cxn>
                <a:cxn ang="0">
                  <a:pos x="7" y="214"/>
                </a:cxn>
                <a:cxn ang="0">
                  <a:pos x="0" y="192"/>
                </a:cxn>
              </a:cxnLst>
              <a:rect l="0" t="0" r="r" b="b"/>
              <a:pathLst>
                <a:path w="468" h="790">
                  <a:moveTo>
                    <a:pt x="0" y="192"/>
                  </a:moveTo>
                  <a:cubicBezTo>
                    <a:pt x="20" y="151"/>
                    <a:pt x="20" y="151"/>
                    <a:pt x="20" y="151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3" y="7"/>
                    <a:pt x="94" y="15"/>
                    <a:pt x="97" y="22"/>
                  </a:cubicBezTo>
                  <a:cubicBezTo>
                    <a:pt x="99" y="31"/>
                    <a:pt x="103" y="43"/>
                    <a:pt x="108" y="57"/>
                  </a:cubicBezTo>
                  <a:cubicBezTo>
                    <a:pt x="111" y="64"/>
                    <a:pt x="115" y="72"/>
                    <a:pt x="118" y="81"/>
                  </a:cubicBezTo>
                  <a:cubicBezTo>
                    <a:pt x="165" y="190"/>
                    <a:pt x="282" y="413"/>
                    <a:pt x="468" y="750"/>
                  </a:cubicBezTo>
                  <a:cubicBezTo>
                    <a:pt x="425" y="767"/>
                    <a:pt x="376" y="780"/>
                    <a:pt x="321" y="790"/>
                  </a:cubicBezTo>
                  <a:cubicBezTo>
                    <a:pt x="142" y="495"/>
                    <a:pt x="37" y="303"/>
                    <a:pt x="7" y="214"/>
                  </a:cubicBezTo>
                  <a:cubicBezTo>
                    <a:pt x="4" y="206"/>
                    <a:pt x="2" y="198"/>
                    <a:pt x="0" y="192"/>
                  </a:cubicBezTo>
                  <a:close/>
                </a:path>
              </a:pathLst>
            </a:custGeom>
            <a:gradFill>
              <a:gsLst>
                <a:gs pos="0">
                  <a:schemeClr val="accent2">
                    <a:lumMod val="75000"/>
                  </a:schemeClr>
                </a:gs>
                <a:gs pos="50000">
                  <a:schemeClr val="accent2"/>
                </a:gs>
              </a:gsLst>
              <a:lin ang="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7" name="Group 56"/>
          <p:cNvGrpSpPr/>
          <p:nvPr/>
        </p:nvGrpSpPr>
        <p:grpSpPr>
          <a:xfrm>
            <a:off x="2809126" y="3565808"/>
            <a:ext cx="1626733" cy="2546598"/>
            <a:chOff x="1082877" y="2467983"/>
            <a:chExt cx="1332113" cy="2085381"/>
          </a:xfrm>
        </p:grpSpPr>
        <p:sp>
          <p:nvSpPr>
            <p:cNvPr id="1037" name="Freeform 13"/>
            <p:cNvSpPr>
              <a:spLocks/>
            </p:cNvSpPr>
            <p:nvPr/>
          </p:nvSpPr>
          <p:spPr bwMode="auto">
            <a:xfrm>
              <a:off x="1376158" y="2467983"/>
              <a:ext cx="77179" cy="131205"/>
            </a:xfrm>
            <a:custGeom>
              <a:avLst/>
              <a:gdLst/>
              <a:ahLst/>
              <a:cxnLst>
                <a:cxn ang="0">
                  <a:pos x="4" y="41"/>
                </a:cxn>
                <a:cxn ang="0">
                  <a:pos x="1" y="16"/>
                </a:cxn>
                <a:cxn ang="0">
                  <a:pos x="24" y="0"/>
                </a:cxn>
                <a:cxn ang="0">
                  <a:pos x="4" y="41"/>
                </a:cxn>
              </a:cxnLst>
              <a:rect l="0" t="0" r="r" b="b"/>
              <a:pathLst>
                <a:path w="24" h="41">
                  <a:moveTo>
                    <a:pt x="4" y="41"/>
                  </a:moveTo>
                  <a:cubicBezTo>
                    <a:pt x="1" y="32"/>
                    <a:pt x="0" y="24"/>
                    <a:pt x="1" y="16"/>
                  </a:cubicBezTo>
                  <a:cubicBezTo>
                    <a:pt x="6" y="5"/>
                    <a:pt x="13" y="0"/>
                    <a:pt x="24" y="0"/>
                  </a:cubicBezTo>
                  <a:lnTo>
                    <a:pt x="4" y="41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40" name="Freeform 16"/>
            <p:cNvSpPr>
              <a:spLocks/>
            </p:cNvSpPr>
            <p:nvPr/>
          </p:nvSpPr>
          <p:spPr bwMode="auto">
            <a:xfrm>
              <a:off x="1082877" y="2518921"/>
              <a:ext cx="1332113" cy="2034443"/>
            </a:xfrm>
            <a:custGeom>
              <a:avLst/>
              <a:gdLst/>
              <a:ahLst/>
              <a:cxnLst>
                <a:cxn ang="0">
                  <a:pos x="250" y="636"/>
                </a:cxn>
                <a:cxn ang="0">
                  <a:pos x="31" y="257"/>
                </a:cxn>
                <a:cxn ang="0">
                  <a:pos x="0" y="189"/>
                </a:cxn>
                <a:cxn ang="0">
                  <a:pos x="18" y="153"/>
                </a:cxn>
                <a:cxn ang="0">
                  <a:pos x="93" y="0"/>
                </a:cxn>
                <a:cxn ang="0">
                  <a:pos x="96" y="25"/>
                </a:cxn>
                <a:cxn ang="0">
                  <a:pos x="103" y="47"/>
                </a:cxn>
                <a:cxn ang="0">
                  <a:pos x="417" y="623"/>
                </a:cxn>
                <a:cxn ang="0">
                  <a:pos x="289" y="636"/>
                </a:cxn>
                <a:cxn ang="0">
                  <a:pos x="250" y="636"/>
                </a:cxn>
              </a:cxnLst>
              <a:rect l="0" t="0" r="r" b="b"/>
              <a:pathLst>
                <a:path w="417" h="636">
                  <a:moveTo>
                    <a:pt x="250" y="636"/>
                  </a:moveTo>
                  <a:cubicBezTo>
                    <a:pt x="150" y="477"/>
                    <a:pt x="77" y="351"/>
                    <a:pt x="31" y="257"/>
                  </a:cubicBezTo>
                  <a:cubicBezTo>
                    <a:pt x="19" y="232"/>
                    <a:pt x="8" y="210"/>
                    <a:pt x="0" y="189"/>
                  </a:cubicBezTo>
                  <a:cubicBezTo>
                    <a:pt x="18" y="153"/>
                    <a:pt x="18" y="153"/>
                    <a:pt x="18" y="153"/>
                  </a:cubicBezTo>
                  <a:cubicBezTo>
                    <a:pt x="93" y="0"/>
                    <a:pt x="93" y="0"/>
                    <a:pt x="93" y="0"/>
                  </a:cubicBezTo>
                  <a:cubicBezTo>
                    <a:pt x="92" y="8"/>
                    <a:pt x="93" y="16"/>
                    <a:pt x="96" y="25"/>
                  </a:cubicBezTo>
                  <a:cubicBezTo>
                    <a:pt x="98" y="31"/>
                    <a:pt x="100" y="39"/>
                    <a:pt x="103" y="47"/>
                  </a:cubicBezTo>
                  <a:cubicBezTo>
                    <a:pt x="133" y="136"/>
                    <a:pt x="238" y="328"/>
                    <a:pt x="417" y="623"/>
                  </a:cubicBezTo>
                  <a:cubicBezTo>
                    <a:pt x="378" y="629"/>
                    <a:pt x="335" y="634"/>
                    <a:pt x="289" y="636"/>
                  </a:cubicBezTo>
                  <a:cubicBezTo>
                    <a:pt x="276" y="636"/>
                    <a:pt x="263" y="636"/>
                    <a:pt x="250" y="636"/>
                  </a:cubicBezTo>
                  <a:close/>
                </a:path>
              </a:pathLst>
            </a:custGeom>
            <a:gradFill>
              <a:gsLst>
                <a:gs pos="0">
                  <a:schemeClr val="accent3">
                    <a:lumMod val="75000"/>
                  </a:schemeClr>
                </a:gs>
                <a:gs pos="50000">
                  <a:schemeClr val="accent3"/>
                </a:gs>
              </a:gsLst>
              <a:lin ang="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437786" y="4225549"/>
            <a:ext cx="1345871" cy="1886859"/>
            <a:chOff x="778791" y="3008237"/>
            <a:chExt cx="1102119" cy="1545128"/>
          </a:xfrm>
        </p:grpSpPr>
        <p:sp>
          <p:nvSpPr>
            <p:cNvPr id="1035" name="Freeform 11"/>
            <p:cNvSpPr>
              <a:spLocks/>
            </p:cNvSpPr>
            <p:nvPr/>
          </p:nvSpPr>
          <p:spPr bwMode="auto">
            <a:xfrm>
              <a:off x="1065897" y="3008237"/>
              <a:ext cx="74092" cy="115769"/>
            </a:xfrm>
            <a:custGeom>
              <a:avLst/>
              <a:gdLst/>
              <a:ahLst/>
              <a:cxnLst>
                <a:cxn ang="0">
                  <a:pos x="2" y="12"/>
                </a:cxn>
                <a:cxn ang="0">
                  <a:pos x="23" y="0"/>
                </a:cxn>
                <a:cxn ang="0">
                  <a:pos x="5" y="36"/>
                </a:cxn>
                <a:cxn ang="0">
                  <a:pos x="2" y="12"/>
                </a:cxn>
              </a:cxnLst>
              <a:rect l="0" t="0" r="r" b="b"/>
              <a:pathLst>
                <a:path w="23" h="36">
                  <a:moveTo>
                    <a:pt x="2" y="12"/>
                  </a:moveTo>
                  <a:cubicBezTo>
                    <a:pt x="5" y="5"/>
                    <a:pt x="12" y="1"/>
                    <a:pt x="23" y="0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1" y="28"/>
                    <a:pt x="0" y="20"/>
                    <a:pt x="2" y="12"/>
                  </a:cubicBezTo>
                  <a:close/>
                </a:path>
              </a:pathLst>
            </a:custGeom>
            <a:solidFill>
              <a:schemeClr val="accent4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41" name="Freeform 17"/>
            <p:cNvSpPr>
              <a:spLocks/>
            </p:cNvSpPr>
            <p:nvPr/>
          </p:nvSpPr>
          <p:spPr bwMode="auto">
            <a:xfrm>
              <a:off x="778791" y="3046827"/>
              <a:ext cx="1102119" cy="1506538"/>
            </a:xfrm>
            <a:custGeom>
              <a:avLst/>
              <a:gdLst/>
              <a:ahLst/>
              <a:cxnLst>
                <a:cxn ang="0">
                  <a:pos x="154" y="447"/>
                </a:cxn>
                <a:cxn ang="0">
                  <a:pos x="13" y="215"/>
                </a:cxn>
                <a:cxn ang="0">
                  <a:pos x="0" y="188"/>
                </a:cxn>
                <a:cxn ang="0">
                  <a:pos x="19" y="148"/>
                </a:cxn>
                <a:cxn ang="0">
                  <a:pos x="92" y="0"/>
                </a:cxn>
                <a:cxn ang="0">
                  <a:pos x="95" y="24"/>
                </a:cxn>
                <a:cxn ang="0">
                  <a:pos x="126" y="92"/>
                </a:cxn>
                <a:cxn ang="0">
                  <a:pos x="345" y="471"/>
                </a:cxn>
                <a:cxn ang="0">
                  <a:pos x="154" y="447"/>
                </a:cxn>
              </a:cxnLst>
              <a:rect l="0" t="0" r="r" b="b"/>
              <a:pathLst>
                <a:path w="345" h="471">
                  <a:moveTo>
                    <a:pt x="154" y="447"/>
                  </a:moveTo>
                  <a:cubicBezTo>
                    <a:pt x="96" y="366"/>
                    <a:pt x="49" y="289"/>
                    <a:pt x="13" y="215"/>
                  </a:cubicBezTo>
                  <a:cubicBezTo>
                    <a:pt x="9" y="206"/>
                    <a:pt x="4" y="197"/>
                    <a:pt x="0" y="188"/>
                  </a:cubicBezTo>
                  <a:cubicBezTo>
                    <a:pt x="19" y="148"/>
                    <a:pt x="19" y="148"/>
                    <a:pt x="19" y="148"/>
                  </a:cubicBezTo>
                  <a:cubicBezTo>
                    <a:pt x="92" y="0"/>
                    <a:pt x="92" y="0"/>
                    <a:pt x="92" y="0"/>
                  </a:cubicBezTo>
                  <a:cubicBezTo>
                    <a:pt x="90" y="8"/>
                    <a:pt x="91" y="16"/>
                    <a:pt x="95" y="24"/>
                  </a:cubicBezTo>
                  <a:cubicBezTo>
                    <a:pt x="103" y="45"/>
                    <a:pt x="114" y="67"/>
                    <a:pt x="126" y="92"/>
                  </a:cubicBezTo>
                  <a:cubicBezTo>
                    <a:pt x="172" y="186"/>
                    <a:pt x="245" y="312"/>
                    <a:pt x="345" y="471"/>
                  </a:cubicBezTo>
                  <a:cubicBezTo>
                    <a:pt x="277" y="469"/>
                    <a:pt x="213" y="461"/>
                    <a:pt x="154" y="447"/>
                  </a:cubicBezTo>
                  <a:close/>
                </a:path>
              </a:pathLst>
            </a:custGeom>
            <a:gradFill>
              <a:gsLst>
                <a:gs pos="0">
                  <a:schemeClr val="accent4">
                    <a:lumMod val="75000"/>
                  </a:schemeClr>
                </a:gs>
                <a:gs pos="50000">
                  <a:schemeClr val="accent4"/>
                </a:gs>
              </a:gsLst>
              <a:lin ang="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Group 54"/>
          <p:cNvGrpSpPr/>
          <p:nvPr/>
        </p:nvGrpSpPr>
        <p:grpSpPr>
          <a:xfrm>
            <a:off x="2109802" y="4851361"/>
            <a:ext cx="929292" cy="1166797"/>
            <a:chOff x="510207" y="3520707"/>
            <a:chExt cx="760987" cy="955478"/>
          </a:xfrm>
        </p:grpSpPr>
        <p:sp>
          <p:nvSpPr>
            <p:cNvPr id="1036" name="Freeform 12"/>
            <p:cNvSpPr>
              <a:spLocks/>
            </p:cNvSpPr>
            <p:nvPr/>
          </p:nvSpPr>
          <p:spPr bwMode="auto">
            <a:xfrm>
              <a:off x="763355" y="3520707"/>
              <a:ext cx="75636" cy="128118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5" y="40"/>
                </a:cxn>
                <a:cxn ang="0">
                  <a:pos x="1" y="14"/>
                </a:cxn>
                <a:cxn ang="0">
                  <a:pos x="24" y="0"/>
                </a:cxn>
              </a:cxnLst>
              <a:rect l="0" t="0" r="r" b="b"/>
              <a:pathLst>
                <a:path w="24" h="40">
                  <a:moveTo>
                    <a:pt x="24" y="0"/>
                  </a:moveTo>
                  <a:cubicBezTo>
                    <a:pt x="5" y="40"/>
                    <a:pt x="5" y="40"/>
                    <a:pt x="5" y="40"/>
                  </a:cubicBezTo>
                  <a:cubicBezTo>
                    <a:pt x="1" y="31"/>
                    <a:pt x="0" y="23"/>
                    <a:pt x="1" y="14"/>
                  </a:cubicBezTo>
                  <a:cubicBezTo>
                    <a:pt x="6" y="5"/>
                    <a:pt x="14" y="0"/>
                    <a:pt x="24" y="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42" name="Freeform 18"/>
            <p:cNvSpPr>
              <a:spLocks/>
            </p:cNvSpPr>
            <p:nvPr/>
          </p:nvSpPr>
          <p:spPr bwMode="auto">
            <a:xfrm>
              <a:off x="510207" y="3565471"/>
              <a:ext cx="760987" cy="910714"/>
            </a:xfrm>
            <a:custGeom>
              <a:avLst/>
              <a:gdLst/>
              <a:ahLst/>
              <a:cxnLst>
                <a:cxn ang="0">
                  <a:pos x="80" y="0"/>
                </a:cxn>
                <a:cxn ang="0">
                  <a:pos x="84" y="26"/>
                </a:cxn>
                <a:cxn ang="0">
                  <a:pos x="97" y="53"/>
                </a:cxn>
                <a:cxn ang="0">
                  <a:pos x="238" y="285"/>
                </a:cxn>
                <a:cxn ang="0">
                  <a:pos x="0" y="174"/>
                </a:cxn>
                <a:cxn ang="0">
                  <a:pos x="80" y="0"/>
                </a:cxn>
              </a:cxnLst>
              <a:rect l="0" t="0" r="r" b="b"/>
              <a:pathLst>
                <a:path w="238" h="285">
                  <a:moveTo>
                    <a:pt x="80" y="0"/>
                  </a:moveTo>
                  <a:cubicBezTo>
                    <a:pt x="79" y="9"/>
                    <a:pt x="80" y="17"/>
                    <a:pt x="84" y="26"/>
                  </a:cubicBezTo>
                  <a:cubicBezTo>
                    <a:pt x="88" y="35"/>
                    <a:pt x="93" y="44"/>
                    <a:pt x="97" y="53"/>
                  </a:cubicBezTo>
                  <a:cubicBezTo>
                    <a:pt x="133" y="127"/>
                    <a:pt x="180" y="204"/>
                    <a:pt x="238" y="285"/>
                  </a:cubicBezTo>
                  <a:cubicBezTo>
                    <a:pt x="148" y="263"/>
                    <a:pt x="69" y="226"/>
                    <a:pt x="0" y="174"/>
                  </a:cubicBezTo>
                  <a:lnTo>
                    <a:pt x="80" y="0"/>
                  </a:lnTo>
                  <a:close/>
                </a:path>
              </a:pathLst>
            </a:custGeom>
            <a:gradFill>
              <a:gsLst>
                <a:gs pos="0">
                  <a:schemeClr val="accent5">
                    <a:lumMod val="75000"/>
                  </a:schemeClr>
                </a:gs>
                <a:gs pos="50000">
                  <a:schemeClr val="accent5"/>
                </a:gs>
              </a:gsLst>
              <a:lin ang="0" scaled="0"/>
            </a:gradFill>
            <a:ln w="9525">
              <a:noFill/>
              <a:round/>
              <a:headEnd/>
              <a:tailEnd/>
            </a:ln>
          </p:spPr>
          <p:txBody>
            <a:bodyPr vert="horz" wrap="square" lIns="111664" tIns="55832" rIns="111664" bIns="55832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695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2" name="Text Placeholder 3"/>
          <p:cNvSpPr txBox="1">
            <a:spLocks/>
          </p:cNvSpPr>
          <p:nvPr/>
        </p:nvSpPr>
        <p:spPr>
          <a:xfrm>
            <a:off x="5016712" y="2556676"/>
            <a:ext cx="445635" cy="32079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737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20%</a:t>
            </a:r>
          </a:p>
        </p:txBody>
      </p:sp>
      <p:sp>
        <p:nvSpPr>
          <p:cNvPr id="23" name="Text Placeholder 3"/>
          <p:cNvSpPr txBox="1">
            <a:spLocks/>
          </p:cNvSpPr>
          <p:nvPr/>
        </p:nvSpPr>
        <p:spPr>
          <a:xfrm>
            <a:off x="6416068" y="4446228"/>
            <a:ext cx="445635" cy="32079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737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25%</a:t>
            </a:r>
          </a:p>
        </p:txBody>
      </p:sp>
      <p:sp>
        <p:nvSpPr>
          <p:cNvPr id="24" name="Text Placeholder 3"/>
          <p:cNvSpPr txBox="1">
            <a:spLocks/>
          </p:cNvSpPr>
          <p:nvPr/>
        </p:nvSpPr>
        <p:spPr>
          <a:xfrm>
            <a:off x="5544308" y="3129257"/>
            <a:ext cx="445635" cy="32079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737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15%</a:t>
            </a:r>
          </a:p>
        </p:txBody>
      </p:sp>
      <p:sp>
        <p:nvSpPr>
          <p:cNvPr id="25" name="Text Placeholder 3"/>
          <p:cNvSpPr txBox="1">
            <a:spLocks/>
          </p:cNvSpPr>
          <p:nvPr/>
        </p:nvSpPr>
        <p:spPr>
          <a:xfrm>
            <a:off x="6004583" y="3787424"/>
            <a:ext cx="445635" cy="32079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737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40%</a:t>
            </a:r>
          </a:p>
        </p:txBody>
      </p:sp>
      <p:sp>
        <p:nvSpPr>
          <p:cNvPr id="26" name="Text Placeholder 3"/>
          <p:cNvSpPr txBox="1">
            <a:spLocks/>
          </p:cNvSpPr>
          <p:nvPr/>
        </p:nvSpPr>
        <p:spPr>
          <a:xfrm>
            <a:off x="6870073" y="5111856"/>
            <a:ext cx="445635" cy="320793"/>
          </a:xfrm>
          <a:prstGeom prst="rect">
            <a:avLst/>
          </a:prstGeom>
        </p:spPr>
        <p:txBody>
          <a:bodyPr wrap="none" lIns="0" tIns="0" rIns="0" bIns="0" anchor="b">
            <a:spAutoFit/>
          </a:bodyPr>
          <a:lstStyle>
            <a:lvl1pPr marL="0" indent="0" algn="ctr">
              <a:buNone/>
              <a:defRPr sz="2800" b="1" baseline="0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defTabSz="1116686">
              <a:lnSpc>
                <a:spcPct val="120000"/>
              </a:lnSpc>
              <a:spcBef>
                <a:spcPct val="20000"/>
              </a:spcBef>
              <a:defRPr/>
            </a:pPr>
            <a:r>
              <a:rPr lang="en-US" sz="1737" b="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65%</a:t>
            </a:r>
          </a:p>
        </p:txBody>
      </p:sp>
      <p:sp>
        <p:nvSpPr>
          <p:cNvPr id="28" name="Freeform 182"/>
          <p:cNvSpPr>
            <a:spLocks noEditPoints="1"/>
          </p:cNvSpPr>
          <p:nvPr/>
        </p:nvSpPr>
        <p:spPr bwMode="auto">
          <a:xfrm>
            <a:off x="2274369" y="5375047"/>
            <a:ext cx="316204" cy="295430"/>
          </a:xfrm>
          <a:custGeom>
            <a:avLst/>
            <a:gdLst/>
            <a:ahLst/>
            <a:cxnLst>
              <a:cxn ang="0">
                <a:pos x="70" y="24"/>
              </a:cxn>
              <a:cxn ang="0">
                <a:pos x="29" y="50"/>
              </a:cxn>
              <a:cxn ang="0">
                <a:pos x="0" y="26"/>
              </a:cxn>
              <a:cxn ang="0">
                <a:pos x="42" y="0"/>
              </a:cxn>
              <a:cxn ang="0">
                <a:pos x="70" y="24"/>
              </a:cxn>
              <a:cxn ang="0">
                <a:pos x="70" y="74"/>
              </a:cxn>
              <a:cxn ang="0">
                <a:pos x="42" y="98"/>
              </a:cxn>
              <a:cxn ang="0">
                <a:pos x="0" y="72"/>
              </a:cxn>
              <a:cxn ang="0">
                <a:pos x="29" y="50"/>
              </a:cxn>
              <a:cxn ang="0">
                <a:pos x="70" y="74"/>
              </a:cxn>
              <a:cxn ang="0">
                <a:pos x="109" y="104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70" y="128"/>
              </a:cxn>
              <a:cxn ang="0">
                <a:pos x="29" y="104"/>
              </a:cxn>
              <a:cxn ang="0">
                <a:pos x="29" y="95"/>
              </a:cxn>
              <a:cxn ang="0">
                <a:pos x="42" y="102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70" y="78"/>
              </a:cxn>
              <a:cxn ang="0">
                <a:pos x="98" y="102"/>
              </a:cxn>
              <a:cxn ang="0">
                <a:pos x="109" y="95"/>
              </a:cxn>
              <a:cxn ang="0">
                <a:pos x="109" y="104"/>
              </a:cxn>
              <a:cxn ang="0">
                <a:pos x="137" y="26"/>
              </a:cxn>
              <a:cxn ang="0">
                <a:pos x="111" y="50"/>
              </a:cxn>
              <a:cxn ang="0">
                <a:pos x="70" y="24"/>
              </a:cxn>
              <a:cxn ang="0">
                <a:pos x="98" y="0"/>
              </a:cxn>
              <a:cxn ang="0">
                <a:pos x="137" y="26"/>
              </a:cxn>
              <a:cxn ang="0">
                <a:pos x="137" y="72"/>
              </a:cxn>
              <a:cxn ang="0">
                <a:pos x="98" y="98"/>
              </a:cxn>
              <a:cxn ang="0">
                <a:pos x="70" y="74"/>
              </a:cxn>
              <a:cxn ang="0">
                <a:pos x="111" y="50"/>
              </a:cxn>
              <a:cxn ang="0">
                <a:pos x="137" y="72"/>
              </a:cxn>
            </a:cxnLst>
            <a:rect l="0" t="0" r="r" b="b"/>
            <a:pathLst>
              <a:path w="137" h="128">
                <a:moveTo>
                  <a:pt x="70" y="24"/>
                </a:moveTo>
                <a:lnTo>
                  <a:pt x="29" y="50"/>
                </a:lnTo>
                <a:lnTo>
                  <a:pt x="0" y="26"/>
                </a:lnTo>
                <a:lnTo>
                  <a:pt x="42" y="0"/>
                </a:lnTo>
                <a:lnTo>
                  <a:pt x="70" y="24"/>
                </a:lnTo>
                <a:close/>
                <a:moveTo>
                  <a:pt x="70" y="74"/>
                </a:moveTo>
                <a:lnTo>
                  <a:pt x="42" y="98"/>
                </a:lnTo>
                <a:lnTo>
                  <a:pt x="0" y="72"/>
                </a:lnTo>
                <a:lnTo>
                  <a:pt x="29" y="50"/>
                </a:lnTo>
                <a:lnTo>
                  <a:pt x="70" y="74"/>
                </a:lnTo>
                <a:close/>
                <a:moveTo>
                  <a:pt x="109" y="104"/>
                </a:move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70" y="128"/>
                </a:lnTo>
                <a:lnTo>
                  <a:pt x="29" y="104"/>
                </a:lnTo>
                <a:lnTo>
                  <a:pt x="29" y="95"/>
                </a:lnTo>
                <a:lnTo>
                  <a:pt x="42" y="102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70" y="78"/>
                </a:lnTo>
                <a:lnTo>
                  <a:pt x="98" y="102"/>
                </a:lnTo>
                <a:lnTo>
                  <a:pt x="109" y="95"/>
                </a:lnTo>
                <a:lnTo>
                  <a:pt x="109" y="104"/>
                </a:lnTo>
                <a:close/>
                <a:moveTo>
                  <a:pt x="137" y="26"/>
                </a:moveTo>
                <a:lnTo>
                  <a:pt x="111" y="50"/>
                </a:lnTo>
                <a:lnTo>
                  <a:pt x="70" y="24"/>
                </a:lnTo>
                <a:lnTo>
                  <a:pt x="98" y="0"/>
                </a:lnTo>
                <a:lnTo>
                  <a:pt x="137" y="26"/>
                </a:lnTo>
                <a:close/>
                <a:moveTo>
                  <a:pt x="137" y="72"/>
                </a:moveTo>
                <a:lnTo>
                  <a:pt x="98" y="98"/>
                </a:lnTo>
                <a:lnTo>
                  <a:pt x="70" y="74"/>
                </a:lnTo>
                <a:lnTo>
                  <a:pt x="111" y="50"/>
                </a:lnTo>
                <a:lnTo>
                  <a:pt x="137" y="72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Freeform 172"/>
          <p:cNvSpPr>
            <a:spLocks noEditPoints="1"/>
          </p:cNvSpPr>
          <p:nvPr/>
        </p:nvSpPr>
        <p:spPr bwMode="auto">
          <a:xfrm>
            <a:off x="2712201" y="5110708"/>
            <a:ext cx="403134" cy="293421"/>
          </a:xfrm>
          <a:custGeom>
            <a:avLst/>
            <a:gdLst/>
            <a:ahLst/>
            <a:cxnLst>
              <a:cxn ang="0">
                <a:pos x="59" y="53"/>
              </a:cxn>
              <a:cxn ang="0">
                <a:pos x="17" y="53"/>
              </a:cxn>
              <a:cxn ang="0">
                <a:pos x="0" y="36"/>
              </a:cxn>
              <a:cxn ang="0">
                <a:pos x="10" y="21"/>
              </a:cxn>
              <a:cxn ang="0">
                <a:pos x="10" y="19"/>
              </a:cxn>
              <a:cxn ang="0">
                <a:pos x="30" y="0"/>
              </a:cxn>
              <a:cxn ang="0">
                <a:pos x="48" y="12"/>
              </a:cxn>
              <a:cxn ang="0">
                <a:pos x="54" y="9"/>
              </a:cxn>
              <a:cxn ang="0">
                <a:pos x="64" y="19"/>
              </a:cxn>
              <a:cxn ang="0">
                <a:pos x="62" y="24"/>
              </a:cxn>
              <a:cxn ang="0">
                <a:pos x="73" y="38"/>
              </a:cxn>
              <a:cxn ang="0">
                <a:pos x="59" y="53"/>
              </a:cxn>
              <a:cxn ang="0">
                <a:pos x="49" y="27"/>
              </a:cxn>
              <a:cxn ang="0">
                <a:pos x="35" y="13"/>
              </a:cxn>
              <a:cxn ang="0">
                <a:pos x="34" y="13"/>
              </a:cxn>
              <a:cxn ang="0">
                <a:pos x="34" y="13"/>
              </a:cxn>
              <a:cxn ang="0">
                <a:pos x="20" y="27"/>
              </a:cxn>
              <a:cxn ang="0">
                <a:pos x="20" y="27"/>
              </a:cxn>
              <a:cxn ang="0">
                <a:pos x="21" y="29"/>
              </a:cxn>
              <a:cxn ang="0">
                <a:pos x="30" y="29"/>
              </a:cxn>
              <a:cxn ang="0">
                <a:pos x="30" y="42"/>
              </a:cxn>
              <a:cxn ang="0">
                <a:pos x="31" y="43"/>
              </a:cxn>
              <a:cxn ang="0">
                <a:pos x="38" y="43"/>
              </a:cxn>
              <a:cxn ang="0">
                <a:pos x="39" y="42"/>
              </a:cxn>
              <a:cxn ang="0">
                <a:pos x="39" y="29"/>
              </a:cxn>
              <a:cxn ang="0">
                <a:pos x="48" y="29"/>
              </a:cxn>
              <a:cxn ang="0">
                <a:pos x="49" y="27"/>
              </a:cxn>
              <a:cxn ang="0">
                <a:pos x="49" y="27"/>
              </a:cxn>
            </a:cxnLst>
            <a:rect l="0" t="0" r="r" b="b"/>
            <a:pathLst>
              <a:path w="73" h="53">
                <a:moveTo>
                  <a:pt x="59" y="53"/>
                </a:moveTo>
                <a:cubicBezTo>
                  <a:pt x="17" y="53"/>
                  <a:pt x="17" y="53"/>
                  <a:pt x="17" y="53"/>
                </a:cubicBezTo>
                <a:cubicBezTo>
                  <a:pt x="8" y="53"/>
                  <a:pt x="0" y="45"/>
                  <a:pt x="0" y="36"/>
                </a:cubicBezTo>
                <a:cubicBezTo>
                  <a:pt x="0" y="29"/>
                  <a:pt x="4" y="23"/>
                  <a:pt x="10" y="21"/>
                </a:cubicBezTo>
                <a:cubicBezTo>
                  <a:pt x="10" y="20"/>
                  <a:pt x="10" y="20"/>
                  <a:pt x="10" y="19"/>
                </a:cubicBezTo>
                <a:cubicBezTo>
                  <a:pt x="10" y="8"/>
                  <a:pt x="19" y="0"/>
                  <a:pt x="30" y="0"/>
                </a:cubicBezTo>
                <a:cubicBezTo>
                  <a:pt x="37" y="0"/>
                  <a:pt x="45" y="4"/>
                  <a:pt x="48" y="12"/>
                </a:cubicBezTo>
                <a:cubicBezTo>
                  <a:pt x="49" y="10"/>
                  <a:pt x="52" y="9"/>
                  <a:pt x="54" y="9"/>
                </a:cubicBezTo>
                <a:cubicBezTo>
                  <a:pt x="59" y="9"/>
                  <a:pt x="64" y="14"/>
                  <a:pt x="64" y="19"/>
                </a:cubicBezTo>
                <a:cubicBezTo>
                  <a:pt x="64" y="21"/>
                  <a:pt x="63" y="23"/>
                  <a:pt x="62" y="24"/>
                </a:cubicBezTo>
                <a:cubicBezTo>
                  <a:pt x="69" y="26"/>
                  <a:pt x="73" y="32"/>
                  <a:pt x="73" y="38"/>
                </a:cubicBezTo>
                <a:cubicBezTo>
                  <a:pt x="73" y="46"/>
                  <a:pt x="67" y="53"/>
                  <a:pt x="59" y="53"/>
                </a:cubicBezTo>
                <a:close/>
                <a:moveTo>
                  <a:pt x="49" y="27"/>
                </a:moveTo>
                <a:cubicBezTo>
                  <a:pt x="35" y="13"/>
                  <a:pt x="35" y="13"/>
                  <a:pt x="35" y="13"/>
                </a:cubicBezTo>
                <a:cubicBezTo>
                  <a:pt x="35" y="13"/>
                  <a:pt x="35" y="13"/>
                  <a:pt x="34" y="13"/>
                </a:cubicBezTo>
                <a:cubicBezTo>
                  <a:pt x="34" y="13"/>
                  <a:pt x="34" y="13"/>
                  <a:pt x="34" y="13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7"/>
                  <a:pt x="20" y="27"/>
                  <a:pt x="20" y="27"/>
                </a:cubicBezTo>
                <a:cubicBezTo>
                  <a:pt x="20" y="28"/>
                  <a:pt x="20" y="29"/>
                  <a:pt x="21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43"/>
                  <a:pt x="30" y="43"/>
                  <a:pt x="31" y="43"/>
                </a:cubicBezTo>
                <a:cubicBezTo>
                  <a:pt x="38" y="43"/>
                  <a:pt x="38" y="43"/>
                  <a:pt x="38" y="43"/>
                </a:cubicBezTo>
                <a:cubicBezTo>
                  <a:pt x="39" y="43"/>
                  <a:pt x="39" y="43"/>
                  <a:pt x="39" y="42"/>
                </a:cubicBezTo>
                <a:cubicBezTo>
                  <a:pt x="39" y="29"/>
                  <a:pt x="39" y="29"/>
                  <a:pt x="39" y="29"/>
                </a:cubicBezTo>
                <a:cubicBezTo>
                  <a:pt x="48" y="29"/>
                  <a:pt x="48" y="29"/>
                  <a:pt x="48" y="29"/>
                </a:cubicBezTo>
                <a:cubicBezTo>
                  <a:pt x="49" y="29"/>
                  <a:pt x="49" y="28"/>
                  <a:pt x="49" y="27"/>
                </a:cubicBezTo>
                <a:cubicBezTo>
                  <a:pt x="49" y="27"/>
                  <a:pt x="49" y="27"/>
                  <a:pt x="49" y="2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Freeform 122"/>
          <p:cNvSpPr>
            <a:spLocks noEditPoints="1"/>
          </p:cNvSpPr>
          <p:nvPr/>
        </p:nvSpPr>
        <p:spPr bwMode="auto">
          <a:xfrm>
            <a:off x="3306305" y="4753263"/>
            <a:ext cx="251256" cy="361356"/>
          </a:xfrm>
          <a:custGeom>
            <a:avLst/>
            <a:gdLst/>
            <a:ahLst/>
            <a:cxnLst>
              <a:cxn ang="0">
                <a:pos x="41" y="29"/>
              </a:cxn>
              <a:cxn ang="0">
                <a:pos x="23" y="50"/>
              </a:cxn>
              <a:cxn ang="0">
                <a:pos x="23" y="55"/>
              </a:cxn>
              <a:cxn ang="0">
                <a:pos x="32" y="55"/>
              </a:cxn>
              <a:cxn ang="0">
                <a:pos x="34" y="57"/>
              </a:cxn>
              <a:cxn ang="0">
                <a:pos x="32" y="59"/>
              </a:cxn>
              <a:cxn ang="0">
                <a:pos x="9" y="59"/>
              </a:cxn>
              <a:cxn ang="0">
                <a:pos x="7" y="57"/>
              </a:cxn>
              <a:cxn ang="0">
                <a:pos x="9" y="55"/>
              </a:cxn>
              <a:cxn ang="0">
                <a:pos x="18" y="55"/>
              </a:cxn>
              <a:cxn ang="0">
                <a:pos x="18" y="50"/>
              </a:cxn>
              <a:cxn ang="0">
                <a:pos x="0" y="29"/>
              </a:cxn>
              <a:cxn ang="0">
                <a:pos x="0" y="25"/>
              </a:cxn>
              <a:cxn ang="0">
                <a:pos x="2" y="23"/>
              </a:cxn>
              <a:cxn ang="0">
                <a:pos x="4" y="25"/>
              </a:cxn>
              <a:cxn ang="0">
                <a:pos x="4" y="29"/>
              </a:cxn>
              <a:cxn ang="0">
                <a:pos x="20" y="45"/>
              </a:cxn>
              <a:cxn ang="0">
                <a:pos x="36" y="29"/>
              </a:cxn>
              <a:cxn ang="0">
                <a:pos x="36" y="25"/>
              </a:cxn>
              <a:cxn ang="0">
                <a:pos x="39" y="23"/>
              </a:cxn>
              <a:cxn ang="0">
                <a:pos x="41" y="25"/>
              </a:cxn>
              <a:cxn ang="0">
                <a:pos x="41" y="29"/>
              </a:cxn>
              <a:cxn ang="0">
                <a:pos x="32" y="29"/>
              </a:cxn>
              <a:cxn ang="0">
                <a:pos x="20" y="41"/>
              </a:cxn>
              <a:cxn ang="0">
                <a:pos x="9" y="29"/>
              </a:cxn>
              <a:cxn ang="0">
                <a:pos x="9" y="11"/>
              </a:cxn>
              <a:cxn ang="0">
                <a:pos x="20" y="0"/>
              </a:cxn>
              <a:cxn ang="0">
                <a:pos x="32" y="11"/>
              </a:cxn>
              <a:cxn ang="0">
                <a:pos x="32" y="29"/>
              </a:cxn>
            </a:cxnLst>
            <a:rect l="0" t="0" r="r" b="b"/>
            <a:pathLst>
              <a:path w="41" h="59">
                <a:moveTo>
                  <a:pt x="41" y="29"/>
                </a:moveTo>
                <a:cubicBezTo>
                  <a:pt x="41" y="40"/>
                  <a:pt x="33" y="49"/>
                  <a:pt x="23" y="50"/>
                </a:cubicBezTo>
                <a:cubicBezTo>
                  <a:pt x="23" y="55"/>
                  <a:pt x="23" y="55"/>
                  <a:pt x="23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5"/>
                  <a:pt x="34" y="56"/>
                  <a:pt x="34" y="57"/>
                </a:cubicBezTo>
                <a:cubicBezTo>
                  <a:pt x="34" y="58"/>
                  <a:pt x="33" y="59"/>
                  <a:pt x="32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8" y="59"/>
                  <a:pt x="7" y="58"/>
                  <a:pt x="7" y="57"/>
                </a:cubicBezTo>
                <a:cubicBezTo>
                  <a:pt x="7" y="56"/>
                  <a:pt x="8" y="55"/>
                  <a:pt x="9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8" y="50"/>
                  <a:pt x="18" y="50"/>
                  <a:pt x="18" y="50"/>
                </a:cubicBezTo>
                <a:cubicBezTo>
                  <a:pt x="8" y="49"/>
                  <a:pt x="0" y="40"/>
                  <a:pt x="0" y="29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4"/>
                  <a:pt x="1" y="23"/>
                  <a:pt x="2" y="23"/>
                </a:cubicBezTo>
                <a:cubicBezTo>
                  <a:pt x="3" y="23"/>
                  <a:pt x="4" y="24"/>
                  <a:pt x="4" y="25"/>
                </a:cubicBezTo>
                <a:cubicBezTo>
                  <a:pt x="4" y="29"/>
                  <a:pt x="4" y="29"/>
                  <a:pt x="4" y="29"/>
                </a:cubicBezTo>
                <a:cubicBezTo>
                  <a:pt x="4" y="38"/>
                  <a:pt x="12" y="45"/>
                  <a:pt x="20" y="45"/>
                </a:cubicBezTo>
                <a:cubicBezTo>
                  <a:pt x="29" y="45"/>
                  <a:pt x="36" y="38"/>
                  <a:pt x="36" y="29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4"/>
                  <a:pt x="37" y="23"/>
                  <a:pt x="39" y="23"/>
                </a:cubicBezTo>
                <a:cubicBezTo>
                  <a:pt x="40" y="23"/>
                  <a:pt x="41" y="24"/>
                  <a:pt x="41" y="25"/>
                </a:cubicBezTo>
                <a:lnTo>
                  <a:pt x="41" y="29"/>
                </a:lnTo>
                <a:close/>
                <a:moveTo>
                  <a:pt x="32" y="29"/>
                </a:moveTo>
                <a:cubicBezTo>
                  <a:pt x="32" y="36"/>
                  <a:pt x="27" y="41"/>
                  <a:pt x="20" y="41"/>
                </a:cubicBezTo>
                <a:cubicBezTo>
                  <a:pt x="14" y="41"/>
                  <a:pt x="9" y="36"/>
                  <a:pt x="9" y="29"/>
                </a:cubicBezTo>
                <a:cubicBezTo>
                  <a:pt x="9" y="11"/>
                  <a:pt x="9" y="11"/>
                  <a:pt x="9" y="11"/>
                </a:cubicBezTo>
                <a:cubicBezTo>
                  <a:pt x="9" y="5"/>
                  <a:pt x="14" y="0"/>
                  <a:pt x="20" y="0"/>
                </a:cubicBezTo>
                <a:cubicBezTo>
                  <a:pt x="27" y="0"/>
                  <a:pt x="32" y="5"/>
                  <a:pt x="32" y="11"/>
                </a:cubicBezTo>
                <a:lnTo>
                  <a:pt x="32" y="29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Freeform 100"/>
          <p:cNvSpPr>
            <a:spLocks noEditPoints="1"/>
          </p:cNvSpPr>
          <p:nvPr/>
        </p:nvSpPr>
        <p:spPr bwMode="auto">
          <a:xfrm>
            <a:off x="3783658" y="4443935"/>
            <a:ext cx="376477" cy="360899"/>
          </a:xfrm>
          <a:custGeom>
            <a:avLst/>
            <a:gdLst/>
            <a:ahLst/>
            <a:cxnLst>
              <a:cxn ang="0">
                <a:pos x="63" y="49"/>
              </a:cxn>
              <a:cxn ang="0">
                <a:pos x="58" y="44"/>
              </a:cxn>
              <a:cxn ang="0">
                <a:pos x="54" y="48"/>
              </a:cxn>
              <a:cxn ang="0">
                <a:pos x="63" y="57"/>
              </a:cxn>
              <a:cxn ang="0">
                <a:pos x="64" y="60"/>
              </a:cxn>
              <a:cxn ang="0">
                <a:pos x="59" y="64"/>
              </a:cxn>
              <a:cxn ang="0">
                <a:pos x="56" y="63"/>
              </a:cxn>
              <a:cxn ang="0">
                <a:pos x="29" y="36"/>
              </a:cxn>
              <a:cxn ang="0">
                <a:pos x="15" y="42"/>
              </a:cxn>
              <a:cxn ang="0">
                <a:pos x="0" y="27"/>
              </a:cxn>
              <a:cxn ang="0">
                <a:pos x="26" y="0"/>
              </a:cxn>
              <a:cxn ang="0">
                <a:pos x="41" y="15"/>
              </a:cxn>
              <a:cxn ang="0">
                <a:pos x="36" y="30"/>
              </a:cxn>
              <a:cxn ang="0">
                <a:pos x="50" y="44"/>
              </a:cxn>
              <a:cxn ang="0">
                <a:pos x="54" y="40"/>
              </a:cxn>
              <a:cxn ang="0">
                <a:pos x="49" y="35"/>
              </a:cxn>
              <a:cxn ang="0">
                <a:pos x="54" y="31"/>
              </a:cxn>
              <a:cxn ang="0">
                <a:pos x="55" y="31"/>
              </a:cxn>
              <a:cxn ang="0">
                <a:pos x="67" y="44"/>
              </a:cxn>
              <a:cxn ang="0">
                <a:pos x="63" y="49"/>
              </a:cxn>
              <a:cxn ang="0">
                <a:pos x="25" y="8"/>
              </a:cxn>
              <a:cxn ang="0">
                <a:pos x="18" y="16"/>
              </a:cxn>
              <a:cxn ang="0">
                <a:pos x="19" y="19"/>
              </a:cxn>
              <a:cxn ang="0">
                <a:pos x="15" y="18"/>
              </a:cxn>
              <a:cxn ang="0">
                <a:pos x="7" y="26"/>
              </a:cxn>
              <a:cxn ang="0">
                <a:pos x="15" y="34"/>
              </a:cxn>
              <a:cxn ang="0">
                <a:pos x="23" y="26"/>
              </a:cxn>
              <a:cxn ang="0">
                <a:pos x="22" y="23"/>
              </a:cxn>
              <a:cxn ang="0">
                <a:pos x="25" y="24"/>
              </a:cxn>
              <a:cxn ang="0">
                <a:pos x="33" y="16"/>
              </a:cxn>
              <a:cxn ang="0">
                <a:pos x="25" y="8"/>
              </a:cxn>
            </a:cxnLst>
            <a:rect l="0" t="0" r="r" b="b"/>
            <a:pathLst>
              <a:path w="67" h="64">
                <a:moveTo>
                  <a:pt x="63" y="49"/>
                </a:moveTo>
                <a:cubicBezTo>
                  <a:pt x="62" y="49"/>
                  <a:pt x="58" y="45"/>
                  <a:pt x="58" y="44"/>
                </a:cubicBezTo>
                <a:cubicBezTo>
                  <a:pt x="54" y="48"/>
                  <a:pt x="54" y="48"/>
                  <a:pt x="54" y="48"/>
                </a:cubicBezTo>
                <a:cubicBezTo>
                  <a:pt x="63" y="57"/>
                  <a:pt x="63" y="57"/>
                  <a:pt x="63" y="57"/>
                </a:cubicBezTo>
                <a:cubicBezTo>
                  <a:pt x="63" y="58"/>
                  <a:pt x="64" y="59"/>
                  <a:pt x="64" y="60"/>
                </a:cubicBezTo>
                <a:cubicBezTo>
                  <a:pt x="64" y="62"/>
                  <a:pt x="61" y="64"/>
                  <a:pt x="59" y="64"/>
                </a:cubicBezTo>
                <a:cubicBezTo>
                  <a:pt x="58" y="64"/>
                  <a:pt x="57" y="64"/>
                  <a:pt x="56" y="63"/>
                </a:cubicBezTo>
                <a:cubicBezTo>
                  <a:pt x="29" y="36"/>
                  <a:pt x="29" y="36"/>
                  <a:pt x="29" y="36"/>
                </a:cubicBezTo>
                <a:cubicBezTo>
                  <a:pt x="25" y="39"/>
                  <a:pt x="20" y="42"/>
                  <a:pt x="15" y="42"/>
                </a:cubicBezTo>
                <a:cubicBezTo>
                  <a:pt x="6" y="42"/>
                  <a:pt x="0" y="36"/>
                  <a:pt x="0" y="27"/>
                </a:cubicBezTo>
                <a:cubicBezTo>
                  <a:pt x="0" y="14"/>
                  <a:pt x="13" y="0"/>
                  <a:pt x="26" y="0"/>
                </a:cubicBezTo>
                <a:cubicBezTo>
                  <a:pt x="35" y="0"/>
                  <a:pt x="41" y="6"/>
                  <a:pt x="41" y="15"/>
                </a:cubicBezTo>
                <a:cubicBezTo>
                  <a:pt x="41" y="21"/>
                  <a:pt x="39" y="26"/>
                  <a:pt x="36" y="30"/>
                </a:cubicBezTo>
                <a:cubicBezTo>
                  <a:pt x="50" y="44"/>
                  <a:pt x="50" y="44"/>
                  <a:pt x="50" y="44"/>
                </a:cubicBezTo>
                <a:cubicBezTo>
                  <a:pt x="54" y="40"/>
                  <a:pt x="54" y="40"/>
                  <a:pt x="54" y="40"/>
                </a:cubicBezTo>
                <a:cubicBezTo>
                  <a:pt x="53" y="39"/>
                  <a:pt x="49" y="36"/>
                  <a:pt x="49" y="35"/>
                </a:cubicBezTo>
                <a:cubicBezTo>
                  <a:pt x="49" y="34"/>
                  <a:pt x="53" y="31"/>
                  <a:pt x="54" y="31"/>
                </a:cubicBezTo>
                <a:cubicBezTo>
                  <a:pt x="54" y="31"/>
                  <a:pt x="54" y="31"/>
                  <a:pt x="55" y="31"/>
                </a:cubicBezTo>
                <a:cubicBezTo>
                  <a:pt x="56" y="32"/>
                  <a:pt x="67" y="43"/>
                  <a:pt x="67" y="44"/>
                </a:cubicBezTo>
                <a:cubicBezTo>
                  <a:pt x="67" y="45"/>
                  <a:pt x="64" y="49"/>
                  <a:pt x="63" y="49"/>
                </a:cubicBezTo>
                <a:close/>
                <a:moveTo>
                  <a:pt x="25" y="8"/>
                </a:moveTo>
                <a:cubicBezTo>
                  <a:pt x="21" y="8"/>
                  <a:pt x="18" y="12"/>
                  <a:pt x="18" y="16"/>
                </a:cubicBezTo>
                <a:cubicBezTo>
                  <a:pt x="18" y="17"/>
                  <a:pt x="18" y="18"/>
                  <a:pt x="19" y="19"/>
                </a:cubicBezTo>
                <a:cubicBezTo>
                  <a:pt x="17" y="19"/>
                  <a:pt x="16" y="18"/>
                  <a:pt x="15" y="18"/>
                </a:cubicBezTo>
                <a:cubicBezTo>
                  <a:pt x="11" y="18"/>
                  <a:pt x="7" y="22"/>
                  <a:pt x="7" y="26"/>
                </a:cubicBezTo>
                <a:cubicBezTo>
                  <a:pt x="7" y="30"/>
                  <a:pt x="11" y="34"/>
                  <a:pt x="15" y="34"/>
                </a:cubicBezTo>
                <a:cubicBezTo>
                  <a:pt x="19" y="34"/>
                  <a:pt x="23" y="30"/>
                  <a:pt x="23" y="26"/>
                </a:cubicBezTo>
                <a:cubicBezTo>
                  <a:pt x="23" y="25"/>
                  <a:pt x="23" y="24"/>
                  <a:pt x="22" y="23"/>
                </a:cubicBezTo>
                <a:cubicBezTo>
                  <a:pt x="23" y="23"/>
                  <a:pt x="24" y="24"/>
                  <a:pt x="25" y="24"/>
                </a:cubicBezTo>
                <a:cubicBezTo>
                  <a:pt x="30" y="24"/>
                  <a:pt x="33" y="20"/>
                  <a:pt x="33" y="16"/>
                </a:cubicBezTo>
                <a:cubicBezTo>
                  <a:pt x="33" y="12"/>
                  <a:pt x="30" y="8"/>
                  <a:pt x="25" y="8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Freeform 66"/>
          <p:cNvSpPr>
            <a:spLocks noEditPoints="1"/>
          </p:cNvSpPr>
          <p:nvPr/>
        </p:nvSpPr>
        <p:spPr bwMode="auto">
          <a:xfrm>
            <a:off x="4246139" y="4101673"/>
            <a:ext cx="415391" cy="322195"/>
          </a:xfrm>
          <a:custGeom>
            <a:avLst/>
            <a:gdLst/>
            <a:ahLst/>
            <a:cxnLst>
              <a:cxn ang="0">
                <a:pos x="29" y="41"/>
              </a:cxn>
              <a:cxn ang="0">
                <a:pos x="22" y="40"/>
              </a:cxn>
              <a:cxn ang="0">
                <a:pos x="11" y="45"/>
              </a:cxn>
              <a:cxn ang="0">
                <a:pos x="7" y="46"/>
              </a:cxn>
              <a:cxn ang="0">
                <a:pos x="7" y="46"/>
              </a:cxn>
              <a:cxn ang="0">
                <a:pos x="6" y="45"/>
              </a:cxn>
              <a:cxn ang="0">
                <a:pos x="6" y="43"/>
              </a:cxn>
              <a:cxn ang="0">
                <a:pos x="11" y="36"/>
              </a:cxn>
              <a:cxn ang="0">
                <a:pos x="0" y="20"/>
              </a:cxn>
              <a:cxn ang="0">
                <a:pos x="29" y="0"/>
              </a:cxn>
              <a:cxn ang="0">
                <a:pos x="57" y="20"/>
              </a:cxn>
              <a:cxn ang="0">
                <a:pos x="29" y="41"/>
              </a:cxn>
              <a:cxn ang="0">
                <a:pos x="62" y="47"/>
              </a:cxn>
              <a:cxn ang="0">
                <a:pos x="66" y="53"/>
              </a:cxn>
              <a:cxn ang="0">
                <a:pos x="67" y="55"/>
              </a:cxn>
              <a:cxn ang="0">
                <a:pos x="66" y="56"/>
              </a:cxn>
              <a:cxn ang="0">
                <a:pos x="62" y="55"/>
              </a:cxn>
              <a:cxn ang="0">
                <a:pos x="51" y="50"/>
              </a:cxn>
              <a:cxn ang="0">
                <a:pos x="44" y="51"/>
              </a:cxn>
              <a:cxn ang="0">
                <a:pos x="25" y="46"/>
              </a:cxn>
              <a:cxn ang="0">
                <a:pos x="29" y="46"/>
              </a:cxn>
              <a:cxn ang="0">
                <a:pos x="52" y="39"/>
              </a:cxn>
              <a:cxn ang="0">
                <a:pos x="62" y="20"/>
              </a:cxn>
              <a:cxn ang="0">
                <a:pos x="61" y="14"/>
              </a:cxn>
              <a:cxn ang="0">
                <a:pos x="72" y="30"/>
              </a:cxn>
              <a:cxn ang="0">
                <a:pos x="62" y="47"/>
              </a:cxn>
            </a:cxnLst>
            <a:rect l="0" t="0" r="r" b="b"/>
            <a:pathLst>
              <a:path w="72" h="56">
                <a:moveTo>
                  <a:pt x="29" y="41"/>
                </a:moveTo>
                <a:cubicBezTo>
                  <a:pt x="26" y="41"/>
                  <a:pt x="24" y="40"/>
                  <a:pt x="22" y="40"/>
                </a:cubicBezTo>
                <a:cubicBezTo>
                  <a:pt x="18" y="42"/>
                  <a:pt x="15" y="44"/>
                  <a:pt x="11" y="45"/>
                </a:cubicBezTo>
                <a:cubicBezTo>
                  <a:pt x="9" y="45"/>
                  <a:pt x="8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6"/>
                  <a:pt x="6" y="45"/>
                  <a:pt x="6" y="45"/>
                </a:cubicBezTo>
                <a:cubicBezTo>
                  <a:pt x="5" y="44"/>
                  <a:pt x="6" y="43"/>
                  <a:pt x="6" y="43"/>
                </a:cubicBezTo>
                <a:cubicBezTo>
                  <a:pt x="8" y="41"/>
                  <a:pt x="10" y="40"/>
                  <a:pt x="11" y="36"/>
                </a:cubicBezTo>
                <a:cubicBezTo>
                  <a:pt x="5" y="32"/>
                  <a:pt x="0" y="27"/>
                  <a:pt x="0" y="20"/>
                </a:cubicBezTo>
                <a:cubicBezTo>
                  <a:pt x="0" y="9"/>
                  <a:pt x="13" y="0"/>
                  <a:pt x="29" y="0"/>
                </a:cubicBezTo>
                <a:cubicBezTo>
                  <a:pt x="44" y="0"/>
                  <a:pt x="57" y="9"/>
                  <a:pt x="57" y="20"/>
                </a:cubicBezTo>
                <a:cubicBezTo>
                  <a:pt x="57" y="32"/>
                  <a:pt x="44" y="41"/>
                  <a:pt x="29" y="41"/>
                </a:cubicBezTo>
                <a:close/>
                <a:moveTo>
                  <a:pt x="62" y="47"/>
                </a:moveTo>
                <a:cubicBezTo>
                  <a:pt x="63" y="50"/>
                  <a:pt x="65" y="51"/>
                  <a:pt x="66" y="53"/>
                </a:cubicBezTo>
                <a:cubicBezTo>
                  <a:pt x="67" y="54"/>
                  <a:pt x="67" y="54"/>
                  <a:pt x="67" y="55"/>
                </a:cubicBezTo>
                <a:cubicBezTo>
                  <a:pt x="67" y="56"/>
                  <a:pt x="67" y="56"/>
                  <a:pt x="66" y="56"/>
                </a:cubicBezTo>
                <a:cubicBezTo>
                  <a:pt x="65" y="56"/>
                  <a:pt x="63" y="56"/>
                  <a:pt x="62" y="55"/>
                </a:cubicBezTo>
                <a:cubicBezTo>
                  <a:pt x="58" y="54"/>
                  <a:pt x="55" y="53"/>
                  <a:pt x="51" y="50"/>
                </a:cubicBezTo>
                <a:cubicBezTo>
                  <a:pt x="49" y="51"/>
                  <a:pt x="47" y="51"/>
                  <a:pt x="44" y="51"/>
                </a:cubicBezTo>
                <a:cubicBezTo>
                  <a:pt x="37" y="51"/>
                  <a:pt x="30" y="49"/>
                  <a:pt x="25" y="46"/>
                </a:cubicBezTo>
                <a:cubicBezTo>
                  <a:pt x="26" y="46"/>
                  <a:pt x="28" y="46"/>
                  <a:pt x="29" y="46"/>
                </a:cubicBezTo>
                <a:cubicBezTo>
                  <a:pt x="37" y="46"/>
                  <a:pt x="46" y="43"/>
                  <a:pt x="52" y="39"/>
                </a:cubicBezTo>
                <a:cubicBezTo>
                  <a:pt x="58" y="34"/>
                  <a:pt x="62" y="27"/>
                  <a:pt x="62" y="20"/>
                </a:cubicBezTo>
                <a:cubicBezTo>
                  <a:pt x="62" y="18"/>
                  <a:pt x="62" y="16"/>
                  <a:pt x="61" y="14"/>
                </a:cubicBezTo>
                <a:cubicBezTo>
                  <a:pt x="68" y="18"/>
                  <a:pt x="72" y="24"/>
                  <a:pt x="72" y="30"/>
                </a:cubicBezTo>
                <a:cubicBezTo>
                  <a:pt x="72" y="37"/>
                  <a:pt x="68" y="43"/>
                  <a:pt x="62" y="47"/>
                </a:cubicBez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Freeform 46"/>
          <p:cNvSpPr>
            <a:spLocks noEditPoints="1"/>
          </p:cNvSpPr>
          <p:nvPr/>
        </p:nvSpPr>
        <p:spPr bwMode="auto">
          <a:xfrm>
            <a:off x="8063685" y="2420653"/>
            <a:ext cx="414978" cy="414975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Freeform 46"/>
          <p:cNvSpPr>
            <a:spLocks noEditPoints="1"/>
          </p:cNvSpPr>
          <p:nvPr/>
        </p:nvSpPr>
        <p:spPr bwMode="auto">
          <a:xfrm>
            <a:off x="8063685" y="3165077"/>
            <a:ext cx="414978" cy="414975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Freeform 46"/>
          <p:cNvSpPr>
            <a:spLocks noEditPoints="1"/>
          </p:cNvSpPr>
          <p:nvPr/>
        </p:nvSpPr>
        <p:spPr bwMode="auto">
          <a:xfrm>
            <a:off x="8063685" y="3909500"/>
            <a:ext cx="414978" cy="414975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Freeform 46"/>
          <p:cNvSpPr>
            <a:spLocks noEditPoints="1"/>
          </p:cNvSpPr>
          <p:nvPr/>
        </p:nvSpPr>
        <p:spPr bwMode="auto">
          <a:xfrm>
            <a:off x="8063685" y="4653923"/>
            <a:ext cx="414978" cy="414975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Freeform 46"/>
          <p:cNvSpPr>
            <a:spLocks noEditPoints="1"/>
          </p:cNvSpPr>
          <p:nvPr/>
        </p:nvSpPr>
        <p:spPr bwMode="auto">
          <a:xfrm>
            <a:off x="8063685" y="5401065"/>
            <a:ext cx="414978" cy="414975"/>
          </a:xfrm>
          <a:custGeom>
            <a:avLst/>
            <a:gdLst/>
            <a:ahLst/>
            <a:cxnLst>
              <a:cxn ang="0">
                <a:pos x="55" y="44"/>
              </a:cxn>
              <a:cxn ang="0">
                <a:pos x="44" y="55"/>
              </a:cxn>
              <a:cxn ang="0">
                <a:pos x="10" y="55"/>
              </a:cxn>
              <a:cxn ang="0">
                <a:pos x="0" y="44"/>
              </a:cxn>
              <a:cxn ang="0">
                <a:pos x="0" y="10"/>
              </a:cxn>
              <a:cxn ang="0">
                <a:pos x="10" y="0"/>
              </a:cxn>
              <a:cxn ang="0">
                <a:pos x="44" y="0"/>
              </a:cxn>
              <a:cxn ang="0">
                <a:pos x="55" y="10"/>
              </a:cxn>
              <a:cxn ang="0">
                <a:pos x="55" y="44"/>
              </a:cxn>
              <a:cxn ang="0">
                <a:pos x="46" y="20"/>
              </a:cxn>
              <a:cxn ang="0">
                <a:pos x="46" y="17"/>
              </a:cxn>
              <a:cxn ang="0">
                <a:pos x="42" y="13"/>
              </a:cxn>
              <a:cxn ang="0">
                <a:pos x="39" y="13"/>
              </a:cxn>
              <a:cxn ang="0">
                <a:pos x="23" y="30"/>
              </a:cxn>
              <a:cxn ang="0">
                <a:pos x="15" y="22"/>
              </a:cxn>
              <a:cxn ang="0">
                <a:pos x="12" y="22"/>
              </a:cxn>
              <a:cxn ang="0">
                <a:pos x="8" y="26"/>
              </a:cxn>
              <a:cxn ang="0">
                <a:pos x="8" y="29"/>
              </a:cxn>
              <a:cxn ang="0">
                <a:pos x="21" y="42"/>
              </a:cxn>
              <a:cxn ang="0">
                <a:pos x="24" y="42"/>
              </a:cxn>
              <a:cxn ang="0">
                <a:pos x="46" y="20"/>
              </a:cxn>
            </a:cxnLst>
            <a:rect l="0" t="0" r="r" b="b"/>
            <a:pathLst>
              <a:path w="55" h="55">
                <a:moveTo>
                  <a:pt x="55" y="44"/>
                </a:moveTo>
                <a:cubicBezTo>
                  <a:pt x="55" y="50"/>
                  <a:pt x="50" y="55"/>
                  <a:pt x="44" y="55"/>
                </a:cubicBezTo>
                <a:cubicBezTo>
                  <a:pt x="10" y="55"/>
                  <a:pt x="10" y="55"/>
                  <a:pt x="10" y="55"/>
                </a:cubicBezTo>
                <a:cubicBezTo>
                  <a:pt x="4" y="55"/>
                  <a:pt x="0" y="50"/>
                  <a:pt x="0" y="44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5"/>
                  <a:pt x="4" y="0"/>
                  <a:pt x="10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0" y="0"/>
                  <a:pt x="55" y="5"/>
                  <a:pt x="55" y="10"/>
                </a:cubicBezTo>
                <a:lnTo>
                  <a:pt x="55" y="44"/>
                </a:lnTo>
                <a:close/>
                <a:moveTo>
                  <a:pt x="46" y="20"/>
                </a:moveTo>
                <a:cubicBezTo>
                  <a:pt x="47" y="19"/>
                  <a:pt x="47" y="17"/>
                  <a:pt x="46" y="17"/>
                </a:cubicBezTo>
                <a:cubicBezTo>
                  <a:pt x="42" y="13"/>
                  <a:pt x="42" y="13"/>
                  <a:pt x="42" y="13"/>
                </a:cubicBezTo>
                <a:cubicBezTo>
                  <a:pt x="42" y="12"/>
                  <a:pt x="40" y="12"/>
                  <a:pt x="39" y="13"/>
                </a:cubicBezTo>
                <a:cubicBezTo>
                  <a:pt x="23" y="30"/>
                  <a:pt x="23" y="30"/>
                  <a:pt x="23" y="30"/>
                </a:cubicBezTo>
                <a:cubicBezTo>
                  <a:pt x="15" y="22"/>
                  <a:pt x="15" y="22"/>
                  <a:pt x="15" y="22"/>
                </a:cubicBezTo>
                <a:cubicBezTo>
                  <a:pt x="14" y="21"/>
                  <a:pt x="13" y="21"/>
                  <a:pt x="12" y="22"/>
                </a:cubicBezTo>
                <a:cubicBezTo>
                  <a:pt x="8" y="26"/>
                  <a:pt x="8" y="26"/>
                  <a:pt x="8" y="26"/>
                </a:cubicBezTo>
                <a:cubicBezTo>
                  <a:pt x="7" y="27"/>
                  <a:pt x="7" y="28"/>
                  <a:pt x="8" y="29"/>
                </a:cubicBezTo>
                <a:cubicBezTo>
                  <a:pt x="21" y="42"/>
                  <a:pt x="21" y="42"/>
                  <a:pt x="21" y="42"/>
                </a:cubicBezTo>
                <a:cubicBezTo>
                  <a:pt x="22" y="43"/>
                  <a:pt x="23" y="43"/>
                  <a:pt x="24" y="42"/>
                </a:cubicBezTo>
                <a:lnTo>
                  <a:pt x="46" y="20"/>
                </a:ln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111664" tIns="55832" rIns="111664" bIns="55832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695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Text Placeholder 7"/>
          <p:cNvSpPr txBox="1">
            <a:spLocks/>
          </p:cNvSpPr>
          <p:nvPr/>
        </p:nvSpPr>
        <p:spPr>
          <a:xfrm>
            <a:off x="8579109" y="2327333"/>
            <a:ext cx="1843232" cy="25853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Text Placeholder 2"/>
          <p:cNvSpPr txBox="1">
            <a:spLocks/>
          </p:cNvSpPr>
          <p:nvPr/>
        </p:nvSpPr>
        <p:spPr>
          <a:xfrm>
            <a:off x="8579109" y="2594724"/>
            <a:ext cx="243972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2" name="Text Placeholder 7"/>
          <p:cNvSpPr txBox="1">
            <a:spLocks/>
          </p:cNvSpPr>
          <p:nvPr/>
        </p:nvSpPr>
        <p:spPr>
          <a:xfrm>
            <a:off x="8579109" y="3071010"/>
            <a:ext cx="1843232" cy="25853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Text Placeholder 2"/>
          <p:cNvSpPr txBox="1">
            <a:spLocks/>
          </p:cNvSpPr>
          <p:nvPr/>
        </p:nvSpPr>
        <p:spPr>
          <a:xfrm>
            <a:off x="8579109" y="3338401"/>
            <a:ext cx="243972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4" name="Text Placeholder 7"/>
          <p:cNvSpPr txBox="1">
            <a:spLocks/>
          </p:cNvSpPr>
          <p:nvPr/>
        </p:nvSpPr>
        <p:spPr>
          <a:xfrm>
            <a:off x="8579109" y="3802082"/>
            <a:ext cx="1843232" cy="25853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Text Placeholder 2"/>
          <p:cNvSpPr txBox="1">
            <a:spLocks/>
          </p:cNvSpPr>
          <p:nvPr/>
        </p:nvSpPr>
        <p:spPr>
          <a:xfrm>
            <a:off x="8579109" y="4069472"/>
            <a:ext cx="243972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6" name="Text Placeholder 7"/>
          <p:cNvSpPr txBox="1">
            <a:spLocks/>
          </p:cNvSpPr>
          <p:nvPr/>
        </p:nvSpPr>
        <p:spPr>
          <a:xfrm>
            <a:off x="8579109" y="4545758"/>
            <a:ext cx="1843232" cy="25853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Text Placeholder 2"/>
          <p:cNvSpPr txBox="1">
            <a:spLocks/>
          </p:cNvSpPr>
          <p:nvPr/>
        </p:nvSpPr>
        <p:spPr>
          <a:xfrm>
            <a:off x="8579109" y="4813149"/>
            <a:ext cx="243972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68" name="Text Placeholder 7"/>
          <p:cNvSpPr txBox="1">
            <a:spLocks/>
          </p:cNvSpPr>
          <p:nvPr/>
        </p:nvSpPr>
        <p:spPr>
          <a:xfrm>
            <a:off x="8579109" y="5289435"/>
            <a:ext cx="1843232" cy="258532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Text Placeholder 2"/>
          <p:cNvSpPr txBox="1">
            <a:spLocks/>
          </p:cNvSpPr>
          <p:nvPr/>
        </p:nvSpPr>
        <p:spPr>
          <a:xfrm>
            <a:off x="8579109" y="5556825"/>
            <a:ext cx="2439728" cy="429605"/>
          </a:xfrm>
          <a:prstGeom prst="rect">
            <a:avLst/>
          </a:prstGeom>
        </p:spPr>
        <p:txBody>
          <a:bodyPr vert="horz" lIns="0" tIns="0" rIns="0" bIns="0" anchor="t" anchorCtr="0">
            <a:spAutoFit/>
          </a:bodyPr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45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666988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1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3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47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18" presetClass="entr" presetSubtype="3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56" dur="500"/>
                                        <p:tgtEl>
                                          <p:spTgt spid="10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5000"/>
                            </p:stCondLst>
                            <p:childTnLst>
                              <p:par>
                                <p:cTn id="58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500"/>
                            </p:stCondLst>
                            <p:childTnLst>
                              <p:par>
                                <p:cTn id="62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4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6000"/>
                            </p:stCondLst>
                            <p:childTnLst>
                              <p:par>
                                <p:cTn id="66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6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500"/>
                            </p:stCondLst>
                            <p:childTnLst>
                              <p:par>
                                <p:cTn id="70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72" dur="500"/>
                                        <p:tgtEl>
                                          <p:spTgt spid="10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7000"/>
                            </p:stCondLst>
                            <p:childTnLst>
                              <p:par>
                                <p:cTn id="74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7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0"/>
                            </p:stCondLst>
                            <p:childTnLst>
                              <p:par>
                                <p:cTn id="78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0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8000"/>
                            </p:stCondLst>
                            <p:childTnLst>
                              <p:par>
                                <p:cTn id="82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8500"/>
                            </p:stCondLst>
                            <p:childTnLst>
                              <p:par>
                                <p:cTn id="86" presetID="18" presetClass="entr" presetSubtype="3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8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000"/>
                            </p:stCondLst>
                            <p:childTnLst>
                              <p:par>
                                <p:cTn id="90" presetID="18" presetClass="entr" presetSubtype="9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9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9500"/>
                            </p:stCondLst>
                            <p:childTnLst>
                              <p:par>
                                <p:cTn id="94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10000"/>
                            </p:stCondLst>
                            <p:childTnLst>
                              <p:par>
                                <p:cTn id="100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5" fill="hold">
                            <p:stCondLst>
                              <p:cond delay="10500"/>
                            </p:stCondLst>
                            <p:childTnLst>
                              <p:par>
                                <p:cTn id="106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11000"/>
                            </p:stCondLst>
                            <p:childTnLst>
                              <p:par>
                                <p:cTn id="112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7" fill="hold">
                            <p:stCondLst>
                              <p:cond delay="11500"/>
                            </p:stCondLst>
                            <p:childTnLst>
                              <p:par>
                                <p:cTn id="118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1" dur="500" fill="hold"/>
                                        <p:tgtEl>
                                          <p:spTgt spid="6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4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6" dur="500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9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0" dur="500" fill="hold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3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4" dur="500" fill="hold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5" dur="500"/>
                                        <p:tgtEl>
                                          <p:spTgt spid="6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8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9" dur="500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3" dur="500" fill="hold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4" dur="500"/>
                                        <p:tgtEl>
                                          <p:spTgt spid="6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5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3" dur="500"/>
                                        <p:tgtEl>
                                          <p:spTgt spid="6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4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6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7" dur="5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9" grpId="0" animBg="1"/>
      <p:bldP spid="1030" grpId="0" animBg="1"/>
      <p:bldP spid="1031" grpId="0" animBg="1"/>
      <p:bldP spid="1032" grpId="0" animBg="1"/>
      <p:bldP spid="1033" grpId="0" animBg="1"/>
      <p:bldP spid="1034" grpId="0" animBg="1"/>
      <p:bldP spid="22" grpId="0"/>
      <p:bldP spid="23" grpId="0"/>
      <p:bldP spid="24" grpId="0"/>
      <p:bldP spid="25" grpId="0"/>
      <p:bldP spid="26" grpId="0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51" grpId="0" animBg="1"/>
      <p:bldP spid="5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5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5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3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5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6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7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7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6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6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9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6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6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Oval 102"/>
          <p:cNvSpPr/>
          <p:nvPr/>
        </p:nvSpPr>
        <p:spPr>
          <a:xfrm>
            <a:off x="3349726" y="5535209"/>
            <a:ext cx="598455" cy="5984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1264" b="1" dirty="0">
                <a:solidFill>
                  <a:schemeClr val="accent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05</a:t>
            </a:r>
            <a:endParaRPr lang="en-US" sz="1264" dirty="0">
              <a:solidFill>
                <a:schemeClr val="accent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2" name="Oval 101"/>
          <p:cNvSpPr/>
          <p:nvPr/>
        </p:nvSpPr>
        <p:spPr>
          <a:xfrm>
            <a:off x="4735143" y="5034052"/>
            <a:ext cx="598455" cy="5984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1264" b="1" dirty="0">
                <a:solidFill>
                  <a:schemeClr val="accent4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sz="1264" dirty="0">
              <a:solidFill>
                <a:schemeClr val="accent4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1" name="Oval 100"/>
          <p:cNvSpPr/>
          <p:nvPr/>
        </p:nvSpPr>
        <p:spPr>
          <a:xfrm>
            <a:off x="5327692" y="3545533"/>
            <a:ext cx="598455" cy="5984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1264" b="1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en-US" sz="1264" dirty="0">
              <a:solidFill>
                <a:schemeClr val="accent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0" name="Oval 99"/>
          <p:cNvSpPr/>
          <p:nvPr/>
        </p:nvSpPr>
        <p:spPr>
          <a:xfrm>
            <a:off x="4623211" y="2113153"/>
            <a:ext cx="598455" cy="5984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1264" b="1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  <a:endParaRPr lang="en-US" sz="1264" dirty="0">
              <a:solidFill>
                <a:schemeClr val="accent2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Oval 98"/>
          <p:cNvSpPr/>
          <p:nvPr/>
        </p:nvSpPr>
        <p:spPr>
          <a:xfrm>
            <a:off x="3340696" y="1607373"/>
            <a:ext cx="598455" cy="598451"/>
          </a:xfrm>
          <a:prstGeom prst="ellipse">
            <a:avLst/>
          </a:prstGeom>
          <a:solidFill>
            <a:schemeClr val="bg1"/>
          </a:solidFill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US" sz="1264" b="1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grpSp>
        <p:nvGrpSpPr>
          <p:cNvPr id="2" name="Group 92"/>
          <p:cNvGrpSpPr/>
          <p:nvPr/>
        </p:nvGrpSpPr>
        <p:grpSpPr>
          <a:xfrm rot="10800000">
            <a:off x="2481861" y="2708347"/>
            <a:ext cx="2341994" cy="3007174"/>
            <a:chOff x="2577430" y="1009650"/>
            <a:chExt cx="2769942" cy="3556670"/>
          </a:xfrm>
        </p:grpSpPr>
        <p:sp>
          <p:nvSpPr>
            <p:cNvPr id="94" name="Pentagon 93"/>
            <p:cNvSpPr/>
            <p:nvPr/>
          </p:nvSpPr>
          <p:spPr>
            <a:xfrm rot="16200000">
              <a:off x="2990850" y="1714500"/>
              <a:ext cx="1943100" cy="533400"/>
            </a:xfrm>
            <a:prstGeom prst="homePlat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5" name="Oval 94"/>
            <p:cNvSpPr/>
            <p:nvPr/>
          </p:nvSpPr>
          <p:spPr>
            <a:xfrm>
              <a:off x="2577430" y="1796378"/>
              <a:ext cx="2769942" cy="2769942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6" name="Oval 95"/>
            <p:cNvSpPr/>
            <p:nvPr/>
          </p:nvSpPr>
          <p:spPr>
            <a:xfrm>
              <a:off x="2719157" y="1938105"/>
              <a:ext cx="2486488" cy="2486488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7" name="Pentagon 96"/>
            <p:cNvSpPr/>
            <p:nvPr/>
          </p:nvSpPr>
          <p:spPr>
            <a:xfrm rot="16200000" flipV="1">
              <a:off x="3114675" y="2238374"/>
              <a:ext cx="1695450" cy="76201"/>
            </a:xfrm>
            <a:prstGeom prst="homePlate">
              <a:avLst/>
            </a:prstGeom>
            <a:solidFill>
              <a:schemeClr val="accent5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" name="Group 87"/>
          <p:cNvGrpSpPr/>
          <p:nvPr/>
        </p:nvGrpSpPr>
        <p:grpSpPr>
          <a:xfrm rot="8100000">
            <a:off x="2977087" y="2773275"/>
            <a:ext cx="1949710" cy="2811032"/>
            <a:chOff x="2809413" y="1009650"/>
            <a:chExt cx="2305976" cy="3324687"/>
          </a:xfrm>
        </p:grpSpPr>
        <p:sp>
          <p:nvSpPr>
            <p:cNvPr id="89" name="Pentagon 88"/>
            <p:cNvSpPr/>
            <p:nvPr/>
          </p:nvSpPr>
          <p:spPr>
            <a:xfrm rot="16200000">
              <a:off x="2990850" y="1714500"/>
              <a:ext cx="1943100" cy="533400"/>
            </a:xfrm>
            <a:prstGeom prst="homePlat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0" name="Oval 89"/>
            <p:cNvSpPr/>
            <p:nvPr/>
          </p:nvSpPr>
          <p:spPr>
            <a:xfrm>
              <a:off x="2809413" y="2028361"/>
              <a:ext cx="2305976" cy="2305976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1" name="Oval 90"/>
            <p:cNvSpPr/>
            <p:nvPr/>
          </p:nvSpPr>
          <p:spPr>
            <a:xfrm>
              <a:off x="2927401" y="2146349"/>
              <a:ext cx="2070000" cy="2070000"/>
            </a:xfrm>
            <a:prstGeom prst="ellips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2" name="Pentagon 91"/>
            <p:cNvSpPr/>
            <p:nvPr/>
          </p:nvSpPr>
          <p:spPr>
            <a:xfrm rot="16200000" flipV="1">
              <a:off x="3114675" y="2238374"/>
              <a:ext cx="1695450" cy="76201"/>
            </a:xfrm>
            <a:prstGeom prst="homePlate">
              <a:avLst/>
            </a:prstGeom>
            <a:solidFill>
              <a:schemeClr val="accent4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" name="Group 75"/>
          <p:cNvGrpSpPr/>
          <p:nvPr/>
        </p:nvGrpSpPr>
        <p:grpSpPr>
          <a:xfrm rot="5400000">
            <a:off x="3390656" y="2557245"/>
            <a:ext cx="1578503" cy="2625429"/>
            <a:chOff x="3028931" y="1009650"/>
            <a:chExt cx="1866940" cy="3105170"/>
          </a:xfrm>
        </p:grpSpPr>
        <p:sp>
          <p:nvSpPr>
            <p:cNvPr id="84" name="Pentagon 83"/>
            <p:cNvSpPr/>
            <p:nvPr/>
          </p:nvSpPr>
          <p:spPr>
            <a:xfrm rot="16200000">
              <a:off x="2990850" y="1714500"/>
              <a:ext cx="1943100" cy="533400"/>
            </a:xfrm>
            <a:prstGeom prst="homePlat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5" name="Oval 84"/>
            <p:cNvSpPr/>
            <p:nvPr/>
          </p:nvSpPr>
          <p:spPr>
            <a:xfrm>
              <a:off x="3028931" y="2247880"/>
              <a:ext cx="1866940" cy="186694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6" name="Oval 85"/>
            <p:cNvSpPr/>
            <p:nvPr/>
          </p:nvSpPr>
          <p:spPr>
            <a:xfrm>
              <a:off x="3124454" y="2343403"/>
              <a:ext cx="1675892" cy="1675892"/>
            </a:xfrm>
            <a:prstGeom prst="ellips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7" name="Pentagon 86"/>
            <p:cNvSpPr/>
            <p:nvPr/>
          </p:nvSpPr>
          <p:spPr>
            <a:xfrm rot="16200000" flipV="1">
              <a:off x="3114675" y="2238374"/>
              <a:ext cx="1695450" cy="76201"/>
            </a:xfrm>
            <a:prstGeom prst="homePlate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68"/>
          <p:cNvGrpSpPr/>
          <p:nvPr/>
        </p:nvGrpSpPr>
        <p:grpSpPr>
          <a:xfrm rot="2512506">
            <a:off x="3433937" y="2182814"/>
            <a:ext cx="1234842" cy="2453599"/>
            <a:chOff x="3232159" y="1009650"/>
            <a:chExt cx="1460482" cy="2901941"/>
          </a:xfrm>
        </p:grpSpPr>
        <p:sp>
          <p:nvSpPr>
            <p:cNvPr id="70" name="Pentagon 69"/>
            <p:cNvSpPr/>
            <p:nvPr/>
          </p:nvSpPr>
          <p:spPr>
            <a:xfrm rot="16200000">
              <a:off x="2990850" y="1714500"/>
              <a:ext cx="1943100" cy="533400"/>
            </a:xfrm>
            <a:prstGeom prst="homePlat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2" name="Oval 71"/>
            <p:cNvSpPr/>
            <p:nvPr/>
          </p:nvSpPr>
          <p:spPr>
            <a:xfrm>
              <a:off x="3232159" y="2451109"/>
              <a:ext cx="1460482" cy="146048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3" name="Oval 72"/>
            <p:cNvSpPr/>
            <p:nvPr/>
          </p:nvSpPr>
          <p:spPr>
            <a:xfrm>
              <a:off x="3306886" y="2525835"/>
              <a:ext cx="1311028" cy="1311028"/>
            </a:xfrm>
            <a:prstGeom prst="ellips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75" name="Pentagon 74"/>
            <p:cNvSpPr/>
            <p:nvPr/>
          </p:nvSpPr>
          <p:spPr>
            <a:xfrm rot="16200000" flipV="1">
              <a:off x="3114675" y="2238374"/>
              <a:ext cx="1695450" cy="76201"/>
            </a:xfrm>
            <a:prstGeom prst="homePlate">
              <a:avLst/>
            </a:prstGeom>
            <a:solidFill>
              <a:schemeClr val="accent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66"/>
          <p:cNvGrpSpPr/>
          <p:nvPr/>
        </p:nvGrpSpPr>
        <p:grpSpPr>
          <a:xfrm>
            <a:off x="3192032" y="2022836"/>
            <a:ext cx="901983" cy="2287170"/>
            <a:chOff x="3429000" y="1009650"/>
            <a:chExt cx="1066800" cy="2705100"/>
          </a:xfrm>
        </p:grpSpPr>
        <p:sp>
          <p:nvSpPr>
            <p:cNvPr id="61" name="Pentagon 60"/>
            <p:cNvSpPr/>
            <p:nvPr/>
          </p:nvSpPr>
          <p:spPr>
            <a:xfrm rot="16200000">
              <a:off x="2990850" y="1714500"/>
              <a:ext cx="1943100" cy="533400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3" name="Oval 62"/>
            <p:cNvSpPr/>
            <p:nvPr/>
          </p:nvSpPr>
          <p:spPr>
            <a:xfrm>
              <a:off x="3429000" y="2647950"/>
              <a:ext cx="1066800" cy="1066800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4" name="Oval 63"/>
            <p:cNvSpPr/>
            <p:nvPr/>
          </p:nvSpPr>
          <p:spPr>
            <a:xfrm>
              <a:off x="3657600" y="2876550"/>
              <a:ext cx="609600" cy="609600"/>
            </a:xfrm>
            <a:prstGeom prst="ellips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6" name="Pentagon 65"/>
            <p:cNvSpPr/>
            <p:nvPr/>
          </p:nvSpPr>
          <p:spPr>
            <a:xfrm rot="16200000" flipV="1">
              <a:off x="3114675" y="2238374"/>
              <a:ext cx="1695450" cy="76201"/>
            </a:xfrm>
            <a:prstGeom prst="homePlate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1687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05" name="Freeform 45"/>
          <p:cNvSpPr>
            <a:spLocks noEditPoints="1"/>
          </p:cNvSpPr>
          <p:nvPr/>
        </p:nvSpPr>
        <p:spPr bwMode="auto">
          <a:xfrm>
            <a:off x="9531976" y="1892479"/>
            <a:ext cx="327938" cy="32793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1"/>
          </a:solidFill>
          <a:ln w="9525">
            <a:noFill/>
            <a:round/>
            <a:headEnd/>
            <a:tailEnd/>
          </a:ln>
        </p:spPr>
        <p:txBody>
          <a:bodyPr vert="horz" wrap="square" lIns="96430" tIns="48215" rIns="96430" bIns="4821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6" name="Freeform 45"/>
          <p:cNvSpPr>
            <a:spLocks noEditPoints="1"/>
          </p:cNvSpPr>
          <p:nvPr/>
        </p:nvSpPr>
        <p:spPr bwMode="auto">
          <a:xfrm>
            <a:off x="9531976" y="2761029"/>
            <a:ext cx="327938" cy="32793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2"/>
          </a:solidFill>
          <a:ln w="9525">
            <a:noFill/>
            <a:round/>
            <a:headEnd/>
            <a:tailEnd/>
          </a:ln>
        </p:spPr>
        <p:txBody>
          <a:bodyPr vert="horz" wrap="square" lIns="96430" tIns="48215" rIns="96430" bIns="4821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7" name="Freeform 45"/>
          <p:cNvSpPr>
            <a:spLocks noEditPoints="1"/>
          </p:cNvSpPr>
          <p:nvPr/>
        </p:nvSpPr>
        <p:spPr bwMode="auto">
          <a:xfrm>
            <a:off x="9531976" y="3629579"/>
            <a:ext cx="327938" cy="32793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3"/>
          </a:solidFill>
          <a:ln w="9525">
            <a:noFill/>
            <a:round/>
            <a:headEnd/>
            <a:tailEnd/>
          </a:ln>
        </p:spPr>
        <p:txBody>
          <a:bodyPr vert="horz" wrap="square" lIns="96430" tIns="48215" rIns="96430" bIns="4821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4" name="Freeform 45"/>
          <p:cNvSpPr>
            <a:spLocks noEditPoints="1"/>
          </p:cNvSpPr>
          <p:nvPr/>
        </p:nvSpPr>
        <p:spPr bwMode="auto">
          <a:xfrm>
            <a:off x="9531976" y="4498129"/>
            <a:ext cx="327938" cy="32793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4"/>
          </a:solidFill>
          <a:ln w="9525">
            <a:noFill/>
            <a:round/>
            <a:headEnd/>
            <a:tailEnd/>
          </a:ln>
        </p:spPr>
        <p:txBody>
          <a:bodyPr vert="horz" wrap="square" lIns="96430" tIns="48215" rIns="96430" bIns="4821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5" name="Freeform 45"/>
          <p:cNvSpPr>
            <a:spLocks noEditPoints="1"/>
          </p:cNvSpPr>
          <p:nvPr/>
        </p:nvSpPr>
        <p:spPr bwMode="auto">
          <a:xfrm>
            <a:off x="9531976" y="5366681"/>
            <a:ext cx="327938" cy="327938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chemeClr val="accent5"/>
          </a:solidFill>
          <a:ln w="9525">
            <a:noFill/>
            <a:round/>
            <a:headEnd/>
            <a:tailEnd/>
          </a:ln>
        </p:spPr>
        <p:txBody>
          <a:bodyPr vert="horz" wrap="square" lIns="96430" tIns="48215" rIns="96430" bIns="48215" numCol="1" anchor="t" anchorCtr="0" compatLnSpc="1">
            <a:prstTxWarp prst="textNoShape">
              <a:avLst/>
            </a:prstTxWarp>
          </a:bodyPr>
          <a:lstStyle/>
          <a:p>
            <a:pPr>
              <a:lnSpc>
                <a:spcPct val="120000"/>
              </a:lnSpc>
            </a:pPr>
            <a:endParaRPr lang="en-US" sz="135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9" name="Group 80"/>
          <p:cNvGrpSpPr/>
          <p:nvPr/>
        </p:nvGrpSpPr>
        <p:grpSpPr>
          <a:xfrm>
            <a:off x="6653746" y="1863066"/>
            <a:ext cx="2765342" cy="548430"/>
            <a:chOff x="-450666" y="1847224"/>
            <a:chExt cx="3582491" cy="520048"/>
          </a:xfrm>
        </p:grpSpPr>
        <p:sp>
          <p:nvSpPr>
            <p:cNvPr id="137" name="Footer Text"/>
            <p:cNvSpPr txBox="1"/>
            <p:nvPr/>
          </p:nvSpPr>
          <p:spPr>
            <a:xfrm>
              <a:off x="-450666" y="2099987"/>
              <a:ext cx="3582491" cy="2672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38" name="TextBox 137"/>
            <p:cNvSpPr txBox="1"/>
            <p:nvPr/>
          </p:nvSpPr>
          <p:spPr>
            <a:xfrm>
              <a:off x="1503705" y="1847224"/>
              <a:ext cx="1628120" cy="2042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/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0" name="Group 89"/>
          <p:cNvGrpSpPr/>
          <p:nvPr/>
        </p:nvGrpSpPr>
        <p:grpSpPr>
          <a:xfrm>
            <a:off x="6653746" y="2758661"/>
            <a:ext cx="2765342" cy="547092"/>
            <a:chOff x="-450666" y="1848492"/>
            <a:chExt cx="3582491" cy="518778"/>
          </a:xfrm>
        </p:grpSpPr>
        <p:sp>
          <p:nvSpPr>
            <p:cNvPr id="140" name="Footer Text"/>
            <p:cNvSpPr txBox="1"/>
            <p:nvPr/>
          </p:nvSpPr>
          <p:spPr>
            <a:xfrm>
              <a:off x="-450666" y="2099986"/>
              <a:ext cx="3582491" cy="26728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41" name="TextBox 140"/>
            <p:cNvSpPr txBox="1"/>
            <p:nvPr/>
          </p:nvSpPr>
          <p:spPr>
            <a:xfrm>
              <a:off x="1503705" y="1848492"/>
              <a:ext cx="1628120" cy="2239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92"/>
          <p:cNvGrpSpPr/>
          <p:nvPr/>
        </p:nvGrpSpPr>
        <p:grpSpPr>
          <a:xfrm>
            <a:off x="6653746" y="3652917"/>
            <a:ext cx="2765342" cy="547092"/>
            <a:chOff x="-450666" y="1848492"/>
            <a:chExt cx="3582491" cy="518778"/>
          </a:xfrm>
        </p:grpSpPr>
        <p:sp>
          <p:nvSpPr>
            <p:cNvPr id="143" name="Footer Text"/>
            <p:cNvSpPr txBox="1"/>
            <p:nvPr/>
          </p:nvSpPr>
          <p:spPr>
            <a:xfrm>
              <a:off x="-450666" y="2099986"/>
              <a:ext cx="3582491" cy="26728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44" name="TextBox 143"/>
            <p:cNvSpPr txBox="1"/>
            <p:nvPr/>
          </p:nvSpPr>
          <p:spPr>
            <a:xfrm>
              <a:off x="1503705" y="1848492"/>
              <a:ext cx="1628120" cy="2239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144"/>
          <p:cNvGrpSpPr/>
          <p:nvPr/>
        </p:nvGrpSpPr>
        <p:grpSpPr>
          <a:xfrm>
            <a:off x="6653746" y="4547169"/>
            <a:ext cx="2765342" cy="535370"/>
            <a:chOff x="-450666" y="1859608"/>
            <a:chExt cx="3582491" cy="507664"/>
          </a:xfrm>
        </p:grpSpPr>
        <p:sp>
          <p:nvSpPr>
            <p:cNvPr id="146" name="Footer Text"/>
            <p:cNvSpPr txBox="1"/>
            <p:nvPr/>
          </p:nvSpPr>
          <p:spPr>
            <a:xfrm>
              <a:off x="-450666" y="2099987"/>
              <a:ext cx="3582491" cy="267285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47" name="TextBox 146"/>
            <p:cNvSpPr txBox="1"/>
            <p:nvPr/>
          </p:nvSpPr>
          <p:spPr>
            <a:xfrm>
              <a:off x="1503705" y="1859608"/>
              <a:ext cx="1628120" cy="2239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47"/>
          <p:cNvGrpSpPr/>
          <p:nvPr/>
        </p:nvGrpSpPr>
        <p:grpSpPr>
          <a:xfrm>
            <a:off x="6653746" y="5429703"/>
            <a:ext cx="2765342" cy="547092"/>
            <a:chOff x="-450666" y="1848492"/>
            <a:chExt cx="3582491" cy="518778"/>
          </a:xfrm>
        </p:grpSpPr>
        <p:sp>
          <p:nvSpPr>
            <p:cNvPr id="149" name="Footer Text"/>
            <p:cNvSpPr txBox="1"/>
            <p:nvPr/>
          </p:nvSpPr>
          <p:spPr>
            <a:xfrm>
              <a:off x="-450666" y="2099986"/>
              <a:ext cx="3582491" cy="267284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</a:p>
          </p:txBody>
        </p:sp>
        <p:sp>
          <p:nvSpPr>
            <p:cNvPr id="150" name="TextBox 149"/>
            <p:cNvSpPr txBox="1"/>
            <p:nvPr/>
          </p:nvSpPr>
          <p:spPr>
            <a:xfrm>
              <a:off x="1503705" y="1848492"/>
              <a:ext cx="1628120" cy="223994"/>
            </a:xfrm>
            <a:prstGeom prst="rect">
              <a:avLst/>
            </a:prstGeom>
            <a:noFill/>
          </p:spPr>
          <p:txBody>
            <a:bodyPr wrap="none" lIns="0" tIns="0" rIns="0" bIns="0" rtlCol="0" anchor="ctr">
              <a:spAutoFit/>
            </a:bodyPr>
            <a:lstStyle/>
            <a:p>
              <a:pPr algn="r"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63112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000"/>
                            </p:stCondLst>
                            <p:childTnLst>
                              <p:par>
                                <p:cTn id="6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000"/>
                            </p:stCondLst>
                            <p:childTnLst>
                              <p:par>
                                <p:cTn id="8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6500"/>
                            </p:stCondLst>
                            <p:childTnLst>
                              <p:par>
                                <p:cTn id="9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3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000"/>
                            </p:stCondLst>
                            <p:childTnLst>
                              <p:par>
                                <p:cTn id="105" presetID="53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" grpId="0" animBg="1"/>
      <p:bldP spid="102" grpId="0" animBg="1"/>
      <p:bldP spid="101" grpId="0" animBg="1"/>
      <p:bldP spid="100" grpId="0" animBg="1"/>
      <p:bldP spid="99" grpId="0" animBg="1"/>
      <p:bldP spid="105" grpId="0" animBg="1"/>
      <p:bldP spid="106" grpId="0" animBg="1"/>
      <p:bldP spid="117" grpId="0" animBg="1"/>
      <p:bldP spid="134" grpId="0" animBg="1"/>
      <p:bldP spid="135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>
            <a:off x="353" y="3025603"/>
            <a:ext cx="6192039" cy="162011"/>
            <a:chOff x="0" y="2341322"/>
            <a:chExt cx="4403469" cy="115214"/>
          </a:xfrm>
          <a:solidFill>
            <a:schemeClr val="accent1"/>
          </a:solidFill>
        </p:grpSpPr>
        <p:sp>
          <p:nvSpPr>
            <p:cNvPr id="13" name="Rectangle 12"/>
            <p:cNvSpPr/>
            <p:nvPr/>
          </p:nvSpPr>
          <p:spPr>
            <a:xfrm>
              <a:off x="0" y="2341322"/>
              <a:ext cx="440346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35074" y="2387041"/>
              <a:ext cx="868395" cy="694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4845199" y="3421633"/>
            <a:ext cx="3744416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ea typeface="微软雅黑" panose="020B0503020204020204" pitchFamily="34" charset="-122"/>
                <a:cs typeface="+mn-ea"/>
                <a:sym typeface="+mn-lt"/>
              </a:rPr>
              <a:t>明年工作计划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4739063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6718356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739063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18356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7479787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45"/>
          <p:cNvGrpSpPr/>
          <p:nvPr/>
        </p:nvGrpSpPr>
        <p:grpSpPr>
          <a:xfrm>
            <a:off x="802341" y="1658570"/>
            <a:ext cx="5380512" cy="2077492"/>
            <a:chOff x="785786" y="1428742"/>
            <a:chExt cx="3826352" cy="1477408"/>
          </a:xfrm>
        </p:grpSpPr>
        <p:sp>
          <p:nvSpPr>
            <p:cNvPr id="47" name="Oval 46"/>
            <p:cNvSpPr/>
            <p:nvPr/>
          </p:nvSpPr>
          <p:spPr>
            <a:xfrm>
              <a:off x="785786" y="1702231"/>
              <a:ext cx="1167534" cy="1167534"/>
            </a:xfrm>
            <a:prstGeom prst="ellipse">
              <a:avLst/>
            </a:prstGeom>
            <a:blipFill dpi="0"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8" name="Rectangle 47"/>
            <p:cNvSpPr/>
            <p:nvPr/>
          </p:nvSpPr>
          <p:spPr>
            <a:xfrm>
              <a:off x="2071670" y="2214560"/>
              <a:ext cx="2540468" cy="49246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请替换文字内容，添加相关标题，修改文字内容，也可以直接复制你的内容到此。请替换文字内容，添加相关标题，修改文字内容，也可以直接复制你的内容到此。</a:t>
              </a: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2040370" y="1428742"/>
              <a:ext cx="674242" cy="1477408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35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Open Sans" pitchFamily="34" charset="0"/>
                  <a:sym typeface="Arial" panose="020B0604020202020204" pitchFamily="34" charset="0"/>
                </a:rPr>
                <a:t>“</a:t>
              </a:r>
              <a:endParaRPr lang="en-US" sz="135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Light" pitchFamily="34" charset="0"/>
                <a:sym typeface="Arial" panose="020B0604020202020204" pitchFamily="34" charset="0"/>
              </a:endParaRPr>
            </a:p>
          </p:txBody>
        </p:sp>
      </p:grpSp>
      <p:grpSp>
        <p:nvGrpSpPr>
          <p:cNvPr id="4" name="Group 26"/>
          <p:cNvGrpSpPr/>
          <p:nvPr/>
        </p:nvGrpSpPr>
        <p:grpSpPr>
          <a:xfrm>
            <a:off x="6427775" y="1658569"/>
            <a:ext cx="6027206" cy="2410900"/>
            <a:chOff x="4500562" y="1285866"/>
            <a:chExt cx="4286248" cy="1714512"/>
          </a:xfrm>
        </p:grpSpPr>
        <p:sp>
          <p:nvSpPr>
            <p:cNvPr id="38" name="Rectangle 37"/>
            <p:cNvSpPr/>
            <p:nvPr/>
          </p:nvSpPr>
          <p:spPr>
            <a:xfrm>
              <a:off x="4500562" y="1285866"/>
              <a:ext cx="4286248" cy="17145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5" name="Group 49"/>
            <p:cNvGrpSpPr/>
            <p:nvPr/>
          </p:nvGrpSpPr>
          <p:grpSpPr>
            <a:xfrm>
              <a:off x="4786314" y="1285866"/>
              <a:ext cx="3826352" cy="1477409"/>
              <a:chOff x="785786" y="1428742"/>
              <a:chExt cx="3826352" cy="1477409"/>
            </a:xfrm>
          </p:grpSpPr>
          <p:sp>
            <p:nvSpPr>
              <p:cNvPr id="51" name="Oval 50"/>
              <p:cNvSpPr/>
              <p:nvPr/>
            </p:nvSpPr>
            <p:spPr>
              <a:xfrm>
                <a:off x="785786" y="1702231"/>
                <a:ext cx="1167534" cy="1167534"/>
              </a:xfrm>
              <a:prstGeom prst="ellipse">
                <a:avLst/>
              </a:prstGeom>
              <a:blipFill>
                <a:blip r:embed="rId5" cstate="print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2" name="Rectangle 51"/>
              <p:cNvSpPr/>
              <p:nvPr/>
            </p:nvSpPr>
            <p:spPr>
              <a:xfrm>
                <a:off x="2071670" y="2214560"/>
                <a:ext cx="2540468" cy="49246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点击请替换文字内容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请替换文字内容，添加相关标题，修改文字内容，也可以直接复制你的内容到此。请替换文字内容，添加相关标题，修改文字内容，也可以直接复制你的内容到此。</a:t>
                </a:r>
              </a:p>
            </p:txBody>
          </p:sp>
          <p:sp>
            <p:nvSpPr>
              <p:cNvPr id="53" name="Rectangle 52"/>
              <p:cNvSpPr/>
              <p:nvPr/>
            </p:nvSpPr>
            <p:spPr>
              <a:xfrm>
                <a:off x="2040370" y="1428742"/>
                <a:ext cx="674242" cy="147740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35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Open Sans" pitchFamily="34" charset="0"/>
                    <a:sym typeface="Arial" panose="020B0604020202020204" pitchFamily="34" charset="0"/>
                  </a:rPr>
                  <a:t>“</a:t>
                </a:r>
                <a:endParaRPr lang="en-US" sz="135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Open Sans Light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6" name="Group 25"/>
          <p:cNvGrpSpPr/>
          <p:nvPr/>
        </p:nvGrpSpPr>
        <p:grpSpPr>
          <a:xfrm>
            <a:off x="500979" y="4069470"/>
            <a:ext cx="5926796" cy="2410900"/>
            <a:chOff x="285720" y="3000378"/>
            <a:chExt cx="4214842" cy="1714512"/>
          </a:xfrm>
        </p:grpSpPr>
        <p:sp>
          <p:nvSpPr>
            <p:cNvPr id="54" name="Rectangle 53"/>
            <p:cNvSpPr/>
            <p:nvPr/>
          </p:nvSpPr>
          <p:spPr>
            <a:xfrm>
              <a:off x="285720" y="3000378"/>
              <a:ext cx="4214842" cy="1714512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grpSp>
          <p:nvGrpSpPr>
            <p:cNvPr id="7" name="Group 54"/>
            <p:cNvGrpSpPr/>
            <p:nvPr/>
          </p:nvGrpSpPr>
          <p:grpSpPr>
            <a:xfrm>
              <a:off x="500034" y="3000378"/>
              <a:ext cx="3826352" cy="1477409"/>
              <a:chOff x="785786" y="1428742"/>
              <a:chExt cx="3826352" cy="1477409"/>
            </a:xfrm>
          </p:grpSpPr>
          <p:sp>
            <p:nvSpPr>
              <p:cNvPr id="56" name="Oval 55"/>
              <p:cNvSpPr/>
              <p:nvPr/>
            </p:nvSpPr>
            <p:spPr>
              <a:xfrm>
                <a:off x="785786" y="1702231"/>
                <a:ext cx="1167534" cy="1167534"/>
              </a:xfrm>
              <a:prstGeom prst="ellipse">
                <a:avLst/>
              </a:prstGeom>
              <a:blipFill>
                <a:blip r:embed="rId6" cstate="print"/>
                <a:stretch>
                  <a:fillRect/>
                </a:stretch>
              </a:blip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57" name="Rectangle 56"/>
              <p:cNvSpPr/>
              <p:nvPr/>
            </p:nvSpPr>
            <p:spPr>
              <a:xfrm>
                <a:off x="2071670" y="2214560"/>
                <a:ext cx="2540468" cy="49246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zh-CN" alt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点击请替换文字内容</a:t>
                </a:r>
              </a:p>
              <a:p>
                <a:pPr>
                  <a:lnSpc>
                    <a:spcPct val="150000"/>
                  </a:lnSpc>
                </a:pPr>
                <a:r>
                  <a:rPr lang="zh-CN" altLang="en-US" sz="8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rPr>
                  <a:t>请替换文字内容，添加相关标题，修改文字内容，也可以直接复制你的内容到此。请替换文字内容，添加相关标题，修改文字内容，也可以直接复制你的内容到此。</a:t>
                </a:r>
              </a:p>
            </p:txBody>
          </p:sp>
          <p:sp>
            <p:nvSpPr>
              <p:cNvPr id="58" name="Rectangle 57"/>
              <p:cNvSpPr/>
              <p:nvPr/>
            </p:nvSpPr>
            <p:spPr>
              <a:xfrm>
                <a:off x="2040370" y="1428742"/>
                <a:ext cx="674242" cy="1477409"/>
              </a:xfrm>
              <a:prstGeom prst="rect">
                <a:avLst/>
              </a:prstGeom>
            </p:spPr>
            <p:txBody>
              <a:bodyPr wrap="square" lIns="0" tIns="0" rIns="0" bIns="0">
                <a:spAutoFit/>
              </a:bodyPr>
              <a:lstStyle/>
              <a:p>
                <a:r>
                  <a:rPr lang="en-US" sz="13500" dirty="0">
                    <a:solidFill>
                      <a:schemeClr val="bg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cs typeface="Open Sans" pitchFamily="34" charset="0"/>
                    <a:sym typeface="Arial" panose="020B0604020202020204" pitchFamily="34" charset="0"/>
                  </a:rPr>
                  <a:t>“</a:t>
                </a:r>
                <a:endParaRPr lang="en-US" sz="13500" dirty="0">
                  <a:solidFill>
                    <a:schemeClr val="bg1"/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Open Sans Light" pitchFamily="34" charset="0"/>
                  <a:sym typeface="Arial" panose="020B0604020202020204" pitchFamily="34" charset="0"/>
                </a:endParaRPr>
              </a:p>
            </p:txBody>
          </p:sp>
        </p:grpSp>
      </p:grpSp>
      <p:grpSp>
        <p:nvGrpSpPr>
          <p:cNvPr id="8" name="Group 58"/>
          <p:cNvGrpSpPr/>
          <p:nvPr/>
        </p:nvGrpSpPr>
        <p:grpSpPr>
          <a:xfrm>
            <a:off x="6930046" y="4169923"/>
            <a:ext cx="5380512" cy="2077492"/>
            <a:chOff x="785786" y="1428742"/>
            <a:chExt cx="3826352" cy="1477409"/>
          </a:xfrm>
        </p:grpSpPr>
        <p:sp>
          <p:nvSpPr>
            <p:cNvPr id="60" name="Oval 59"/>
            <p:cNvSpPr/>
            <p:nvPr/>
          </p:nvSpPr>
          <p:spPr>
            <a:xfrm>
              <a:off x="785786" y="1702231"/>
              <a:ext cx="1167534" cy="1167534"/>
            </a:xfrm>
            <a:prstGeom prst="ellipse">
              <a:avLst/>
            </a:prstGeom>
            <a:blipFill>
              <a:blip r:embed="rId7" cstate="print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1" name="Rectangle 60"/>
            <p:cNvSpPr/>
            <p:nvPr/>
          </p:nvSpPr>
          <p:spPr>
            <a:xfrm>
              <a:off x="2071670" y="2214560"/>
              <a:ext cx="2540468" cy="49246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14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点击请替换文字内容</a:t>
              </a:r>
            </a:p>
            <a:p>
              <a:pPr>
                <a:lnSpc>
                  <a:spcPct val="150000"/>
                </a:lnSpc>
              </a:pPr>
              <a:r>
                <a:rPr lang="zh-CN" alt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请替换文字内容，添加相关标题，修改文字内容，也可以直接复制你的内容到此。请替换文字内容，添加相关标题，修改文字内容，也可以直接复制你的内容到此。</a:t>
              </a:r>
            </a:p>
          </p:txBody>
        </p:sp>
        <p:sp>
          <p:nvSpPr>
            <p:cNvPr id="62" name="Rectangle 61"/>
            <p:cNvSpPr/>
            <p:nvPr/>
          </p:nvSpPr>
          <p:spPr>
            <a:xfrm>
              <a:off x="2040370" y="1428742"/>
              <a:ext cx="674242" cy="1477409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/>
            <a:p>
              <a:r>
                <a:rPr lang="en-US" sz="135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Open Sans" pitchFamily="34" charset="0"/>
                  <a:sym typeface="Arial" panose="020B0604020202020204" pitchFamily="34" charset="0"/>
                </a:rPr>
                <a:t>“</a:t>
              </a:r>
              <a:endParaRPr lang="en-US" sz="135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Open Sans Light" pitchFamily="34" charset="0"/>
                <a:sym typeface="Arial" panose="020B0604020202020204" pitchFamily="34" charset="0"/>
              </a:endParaRPr>
            </a:p>
          </p:txBody>
        </p:sp>
      </p:grpSp>
      <p:sp>
        <p:nvSpPr>
          <p:cNvPr id="2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1822352"/>
      </p:ext>
    </p:extLst>
  </p:cSld>
  <p:clrMapOvr>
    <a:masterClrMapping/>
  </p:clrMapOvr>
  <p:transition spd="slow" advTm="3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Left)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Right)">
                                      <p:cBhvr>
                                        <p:cTn id="1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9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/>
        </p:nvSpPr>
        <p:spPr>
          <a:xfrm>
            <a:off x="5061224" y="1555920"/>
            <a:ext cx="7797526" cy="4120810"/>
          </a:xfrm>
          <a:prstGeom prst="rect">
            <a:avLst/>
          </a:prstGeom>
          <a:solidFill>
            <a:schemeClr val="accent2">
              <a:alpha val="89804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" y="1555920"/>
            <a:ext cx="5061223" cy="412081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MH_Others_1"/>
          <p:cNvSpPr txBox="1"/>
          <p:nvPr>
            <p:custDataLst>
              <p:tags r:id="rId1"/>
            </p:custDataLst>
          </p:nvPr>
        </p:nvSpPr>
        <p:spPr>
          <a:xfrm>
            <a:off x="1388815" y="2365779"/>
            <a:ext cx="3078072" cy="1769715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115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</a:p>
        </p:txBody>
      </p:sp>
      <p:sp>
        <p:nvSpPr>
          <p:cNvPr id="19" name="MH_Others_2"/>
          <p:cNvSpPr txBox="1"/>
          <p:nvPr>
            <p:custDataLst>
              <p:tags r:id="rId2"/>
            </p:custDataLst>
          </p:nvPr>
        </p:nvSpPr>
        <p:spPr>
          <a:xfrm>
            <a:off x="1278203" y="4221948"/>
            <a:ext cx="3299296" cy="67710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44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44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MH_Entry_1"/>
          <p:cNvSpPr/>
          <p:nvPr>
            <p:custDataLst>
              <p:tags r:id="rId3"/>
            </p:custDataLst>
          </p:nvPr>
        </p:nvSpPr>
        <p:spPr>
          <a:xfrm>
            <a:off x="6691911" y="2109015"/>
            <a:ext cx="2466542" cy="538609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en-US" altLang="zh-CN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ANNUAL WORK SUMMARY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Entry_2"/>
          <p:cNvSpPr/>
          <p:nvPr>
            <p:custDataLst>
              <p:tags r:id="rId4"/>
            </p:custDataLst>
          </p:nvPr>
        </p:nvSpPr>
        <p:spPr>
          <a:xfrm>
            <a:off x="6691911" y="2978531"/>
            <a:ext cx="2466542" cy="538609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工作完成情况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COMPLETION OF WORK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MH_Entry_3"/>
          <p:cNvSpPr/>
          <p:nvPr>
            <p:custDataLst>
              <p:tags r:id="rId5"/>
            </p:custDataLst>
          </p:nvPr>
        </p:nvSpPr>
        <p:spPr>
          <a:xfrm>
            <a:off x="6691911" y="3848047"/>
            <a:ext cx="2466542" cy="538609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成功项目展示</a:t>
            </a:r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SUCCESSFUL PROJECT 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MH_Entry_4"/>
          <p:cNvSpPr/>
          <p:nvPr>
            <p:custDataLst>
              <p:tags r:id="rId6"/>
            </p:custDataLst>
          </p:nvPr>
        </p:nvSpPr>
        <p:spPr>
          <a:xfrm>
            <a:off x="6691911" y="4717563"/>
            <a:ext cx="2466542" cy="538609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0 w 2520280"/>
              <a:gd name="connsiteY7" fmla="*/ 0 h 1872208"/>
              <a:gd name="connsiteX0" fmla="*/ 0 w 2520280"/>
              <a:gd name="connsiteY0" fmla="*/ 1872208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0 h 1872208"/>
              <a:gd name="connsiteX5" fmla="*/ 2520280 w 2520280"/>
              <a:gd name="connsiteY5" fmla="*/ 0 h 1872208"/>
              <a:gd name="connsiteX6" fmla="*/ 0 w 2520280"/>
              <a:gd name="connsiteY6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2520280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34255 w 2520280"/>
              <a:gd name="connsiteY4" fmla="*/ 0 h 1872208"/>
              <a:gd name="connsiteX5" fmla="*/ 0 w 2520280"/>
              <a:gd name="connsiteY5" fmla="*/ 0 h 1872208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7 w 2520280"/>
              <a:gd name="connsiteY4" fmla="*/ 6036 h 1872208"/>
              <a:gd name="connsiteX5" fmla="*/ 0 w 2520280"/>
              <a:gd name="connsiteY5" fmla="*/ 0 h 1872208"/>
              <a:gd name="connsiteX0" fmla="*/ 0 w 2520280"/>
              <a:gd name="connsiteY0" fmla="*/ 1890314 h 1890314"/>
              <a:gd name="connsiteX1" fmla="*/ 2520280 w 2520280"/>
              <a:gd name="connsiteY1" fmla="*/ 1890314 h 1890314"/>
              <a:gd name="connsiteX2" fmla="*/ 0 w 2520280"/>
              <a:gd name="connsiteY2" fmla="*/ 1890314 h 1890314"/>
              <a:gd name="connsiteX3" fmla="*/ 0 w 2520280"/>
              <a:gd name="connsiteY3" fmla="*/ 18106 h 1890314"/>
              <a:gd name="connsiteX4" fmla="*/ 53304 w 2520280"/>
              <a:gd name="connsiteY4" fmla="*/ 0 h 1890314"/>
              <a:gd name="connsiteX5" fmla="*/ 0 w 2520280"/>
              <a:gd name="connsiteY5" fmla="*/ 18106 h 1890314"/>
              <a:gd name="connsiteX0" fmla="*/ 0 w 2520280"/>
              <a:gd name="connsiteY0" fmla="*/ 1872208 h 1872208"/>
              <a:gd name="connsiteX1" fmla="*/ 2520280 w 2520280"/>
              <a:gd name="connsiteY1" fmla="*/ 1872208 h 1872208"/>
              <a:gd name="connsiteX2" fmla="*/ 0 w 2520280"/>
              <a:gd name="connsiteY2" fmla="*/ 1872208 h 1872208"/>
              <a:gd name="connsiteX3" fmla="*/ 0 w 2520280"/>
              <a:gd name="connsiteY3" fmla="*/ 0 h 1872208"/>
              <a:gd name="connsiteX4" fmla="*/ 916 w 2520280"/>
              <a:gd name="connsiteY4" fmla="*/ 0 h 1872208"/>
              <a:gd name="connsiteX5" fmla="*/ 0 w 2520280"/>
              <a:gd name="connsiteY5" fmla="*/ 0 h 18722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3175" cap="sq">
            <a:noFill/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zh-CN" altLang="en-US" sz="24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明年工作计划</a:t>
            </a:r>
            <a:endParaRPr lang="en-US" altLang="zh-CN" sz="24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lvl="0"/>
            <a:r>
              <a:rPr lang="en-US" altLang="zh-CN" sz="11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NEXT YEAR WORK PLAN</a:t>
            </a:r>
            <a:endParaRPr lang="zh-CN" altLang="en-US" sz="11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1792629"/>
      </p:ext>
    </p:extLst>
  </p:cSld>
  <p:clrMapOvr>
    <a:masterClrMapping/>
  </p:clrMapOvr>
  <p:transition spd="slow" advTm="400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3" presetID="56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8" grpId="0"/>
      <p:bldP spid="19" grpId="0"/>
      <p:bldP spid="13" grpId="0"/>
      <p:bldP spid="14" grpId="0"/>
      <p:bldP spid="15" grpId="0"/>
      <p:bldP spid="16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4316280" y="2793515"/>
            <a:ext cx="4249756" cy="3300520"/>
            <a:chOff x="2329" y="786"/>
            <a:chExt cx="3022" cy="2347"/>
          </a:xfrm>
        </p:grpSpPr>
        <p:sp>
          <p:nvSpPr>
            <p:cNvPr id="16" name="Freeform 5"/>
            <p:cNvSpPr>
              <a:spLocks/>
            </p:cNvSpPr>
            <p:nvPr/>
          </p:nvSpPr>
          <p:spPr bwMode="auto">
            <a:xfrm>
              <a:off x="3462" y="1393"/>
              <a:ext cx="389" cy="1740"/>
            </a:xfrm>
            <a:custGeom>
              <a:avLst/>
              <a:gdLst>
                <a:gd name="T0" fmla="*/ 0 w 164"/>
                <a:gd name="T1" fmla="*/ 1140 h 1222"/>
                <a:gd name="T2" fmla="*/ 0 w 164"/>
                <a:gd name="T3" fmla="*/ 1140 h 1222"/>
                <a:gd name="T4" fmla="*/ 82 w 164"/>
                <a:gd name="T5" fmla="*/ 1222 h 1222"/>
                <a:gd name="T6" fmla="*/ 82 w 164"/>
                <a:gd name="T7" fmla="*/ 1222 h 1222"/>
                <a:gd name="T8" fmla="*/ 164 w 164"/>
                <a:gd name="T9" fmla="*/ 1140 h 1222"/>
                <a:gd name="T10" fmla="*/ 164 w 164"/>
                <a:gd name="T11" fmla="*/ 1140 h 1222"/>
                <a:gd name="T12" fmla="*/ 164 w 164"/>
                <a:gd name="T13" fmla="*/ 0 h 1222"/>
                <a:gd name="connsiteX0" fmla="*/ 0 w 10000"/>
                <a:gd name="connsiteY0" fmla="*/ 9830 h 10501"/>
                <a:gd name="connsiteX1" fmla="*/ 0 w 10000"/>
                <a:gd name="connsiteY1" fmla="*/ 9830 h 10501"/>
                <a:gd name="connsiteX2" fmla="*/ 5000 w 10000"/>
                <a:gd name="connsiteY2" fmla="*/ 10501 h 10501"/>
                <a:gd name="connsiteX3" fmla="*/ 5000 w 10000"/>
                <a:gd name="connsiteY3" fmla="*/ 10501 h 10501"/>
                <a:gd name="connsiteX4" fmla="*/ 10000 w 10000"/>
                <a:gd name="connsiteY4" fmla="*/ 9830 h 10501"/>
                <a:gd name="connsiteX5" fmla="*/ 10000 w 10000"/>
                <a:gd name="connsiteY5" fmla="*/ 9830 h 10501"/>
                <a:gd name="connsiteX6" fmla="*/ 10000 w 10000"/>
                <a:gd name="connsiteY6" fmla="*/ 0 h 10501"/>
                <a:gd name="connsiteX0" fmla="*/ 0 w 10000"/>
                <a:gd name="connsiteY0" fmla="*/ 5342 h 6013"/>
                <a:gd name="connsiteX1" fmla="*/ 0 w 10000"/>
                <a:gd name="connsiteY1" fmla="*/ 5342 h 6013"/>
                <a:gd name="connsiteX2" fmla="*/ 5000 w 10000"/>
                <a:gd name="connsiteY2" fmla="*/ 6013 h 6013"/>
                <a:gd name="connsiteX3" fmla="*/ 5000 w 10000"/>
                <a:gd name="connsiteY3" fmla="*/ 6013 h 6013"/>
                <a:gd name="connsiteX4" fmla="*/ 10000 w 10000"/>
                <a:gd name="connsiteY4" fmla="*/ 5342 h 6013"/>
                <a:gd name="connsiteX5" fmla="*/ 10000 w 10000"/>
                <a:gd name="connsiteY5" fmla="*/ 5342 h 6013"/>
                <a:gd name="connsiteX6" fmla="*/ 10000 w 10000"/>
                <a:gd name="connsiteY6" fmla="*/ 0 h 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00" h="6013">
                  <a:moveTo>
                    <a:pt x="0" y="5342"/>
                  </a:moveTo>
                  <a:lnTo>
                    <a:pt x="0" y="5342"/>
                  </a:lnTo>
                  <a:cubicBezTo>
                    <a:pt x="0" y="5710"/>
                    <a:pt x="2256" y="6013"/>
                    <a:pt x="5000" y="6013"/>
                  </a:cubicBezTo>
                  <a:lnTo>
                    <a:pt x="5000" y="6013"/>
                  </a:lnTo>
                  <a:cubicBezTo>
                    <a:pt x="7805" y="6013"/>
                    <a:pt x="10000" y="5710"/>
                    <a:pt x="10000" y="5342"/>
                  </a:cubicBezTo>
                  <a:lnTo>
                    <a:pt x="10000" y="5342"/>
                  </a:lnTo>
                  <a:lnTo>
                    <a:pt x="10000" y="0"/>
                  </a:lnTo>
                </a:path>
              </a:pathLst>
            </a:custGeom>
            <a:noFill/>
            <a:ln w="101600" cap="rnd">
              <a:solidFill>
                <a:srgbClr val="B3B3B3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3841" y="786"/>
              <a:ext cx="1510" cy="1346"/>
            </a:xfrm>
            <a:custGeom>
              <a:avLst/>
              <a:gdLst>
                <a:gd name="T0" fmla="*/ 0 w 638"/>
                <a:gd name="T1" fmla="*/ 0 h 568"/>
                <a:gd name="T2" fmla="*/ 0 w 638"/>
                <a:gd name="T3" fmla="*/ 568 h 568"/>
                <a:gd name="T4" fmla="*/ 159 w 638"/>
                <a:gd name="T5" fmla="*/ 484 h 568"/>
                <a:gd name="T6" fmla="*/ 319 w 638"/>
                <a:gd name="T7" fmla="*/ 568 h 568"/>
                <a:gd name="T8" fmla="*/ 479 w 638"/>
                <a:gd name="T9" fmla="*/ 484 h 568"/>
                <a:gd name="T10" fmla="*/ 638 w 638"/>
                <a:gd name="T11" fmla="*/ 567 h 568"/>
                <a:gd name="T12" fmla="*/ 0 w 638"/>
                <a:gd name="T13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38" h="568">
                  <a:moveTo>
                    <a:pt x="0" y="0"/>
                  </a:moveTo>
                  <a:cubicBezTo>
                    <a:pt x="0" y="568"/>
                    <a:pt x="0" y="568"/>
                    <a:pt x="0" y="568"/>
                  </a:cubicBezTo>
                  <a:cubicBezTo>
                    <a:pt x="35" y="517"/>
                    <a:pt x="93" y="484"/>
                    <a:pt x="159" y="484"/>
                  </a:cubicBezTo>
                  <a:cubicBezTo>
                    <a:pt x="226" y="484"/>
                    <a:pt x="284" y="517"/>
                    <a:pt x="319" y="568"/>
                  </a:cubicBezTo>
                  <a:cubicBezTo>
                    <a:pt x="354" y="517"/>
                    <a:pt x="412" y="484"/>
                    <a:pt x="479" y="484"/>
                  </a:cubicBezTo>
                  <a:cubicBezTo>
                    <a:pt x="545" y="484"/>
                    <a:pt x="603" y="517"/>
                    <a:pt x="638" y="567"/>
                  </a:cubicBezTo>
                  <a:cubicBezTo>
                    <a:pt x="601" y="248"/>
                    <a:pt x="329" y="0"/>
                    <a:pt x="0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2329" y="786"/>
              <a:ext cx="1512" cy="1346"/>
            </a:xfrm>
            <a:custGeom>
              <a:avLst/>
              <a:gdLst>
                <a:gd name="T0" fmla="*/ 639 w 639"/>
                <a:gd name="T1" fmla="*/ 0 h 568"/>
                <a:gd name="T2" fmla="*/ 639 w 639"/>
                <a:gd name="T3" fmla="*/ 0 h 568"/>
                <a:gd name="T4" fmla="*/ 0 w 639"/>
                <a:gd name="T5" fmla="*/ 568 h 568"/>
                <a:gd name="T6" fmla="*/ 160 w 639"/>
                <a:gd name="T7" fmla="*/ 484 h 568"/>
                <a:gd name="T8" fmla="*/ 320 w 639"/>
                <a:gd name="T9" fmla="*/ 568 h 568"/>
                <a:gd name="T10" fmla="*/ 479 w 639"/>
                <a:gd name="T11" fmla="*/ 484 h 568"/>
                <a:gd name="T12" fmla="*/ 639 w 639"/>
                <a:gd name="T13" fmla="*/ 568 h 568"/>
                <a:gd name="T14" fmla="*/ 639 w 639"/>
                <a:gd name="T15" fmla="*/ 0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9" h="568">
                  <a:moveTo>
                    <a:pt x="639" y="0"/>
                  </a:moveTo>
                  <a:cubicBezTo>
                    <a:pt x="639" y="0"/>
                    <a:pt x="639" y="0"/>
                    <a:pt x="639" y="0"/>
                  </a:cubicBezTo>
                  <a:cubicBezTo>
                    <a:pt x="309" y="0"/>
                    <a:pt x="37" y="248"/>
                    <a:pt x="0" y="568"/>
                  </a:cubicBezTo>
                  <a:cubicBezTo>
                    <a:pt x="35" y="517"/>
                    <a:pt x="94" y="484"/>
                    <a:pt x="160" y="484"/>
                  </a:cubicBezTo>
                  <a:cubicBezTo>
                    <a:pt x="226" y="484"/>
                    <a:pt x="285" y="517"/>
                    <a:pt x="320" y="568"/>
                  </a:cubicBezTo>
                  <a:cubicBezTo>
                    <a:pt x="355" y="517"/>
                    <a:pt x="413" y="484"/>
                    <a:pt x="479" y="484"/>
                  </a:cubicBezTo>
                  <a:cubicBezTo>
                    <a:pt x="545" y="484"/>
                    <a:pt x="604" y="517"/>
                    <a:pt x="639" y="568"/>
                  </a:cubicBezTo>
                  <a:lnTo>
                    <a:pt x="63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Freeform 8"/>
            <p:cNvSpPr>
              <a:spLocks/>
            </p:cNvSpPr>
            <p:nvPr/>
          </p:nvSpPr>
          <p:spPr bwMode="auto">
            <a:xfrm>
              <a:off x="3083" y="786"/>
              <a:ext cx="755" cy="1341"/>
            </a:xfrm>
            <a:custGeom>
              <a:avLst/>
              <a:gdLst>
                <a:gd name="T0" fmla="*/ 161 w 319"/>
                <a:gd name="T1" fmla="*/ 484 h 566"/>
                <a:gd name="T2" fmla="*/ 319 w 319"/>
                <a:gd name="T3" fmla="*/ 565 h 566"/>
                <a:gd name="T4" fmla="*/ 319 w 319"/>
                <a:gd name="T5" fmla="*/ 0 h 566"/>
                <a:gd name="T6" fmla="*/ 317 w 319"/>
                <a:gd name="T7" fmla="*/ 0 h 566"/>
                <a:gd name="T8" fmla="*/ 0 w 319"/>
                <a:gd name="T9" fmla="*/ 565 h 566"/>
                <a:gd name="T10" fmla="*/ 0 w 319"/>
                <a:gd name="T11" fmla="*/ 566 h 566"/>
                <a:gd name="T12" fmla="*/ 5 w 319"/>
                <a:gd name="T13" fmla="*/ 564 h 566"/>
                <a:gd name="T14" fmla="*/ 161 w 319"/>
                <a:gd name="T15" fmla="*/ 484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9" h="566">
                  <a:moveTo>
                    <a:pt x="161" y="484"/>
                  </a:moveTo>
                  <a:cubicBezTo>
                    <a:pt x="226" y="484"/>
                    <a:pt x="284" y="516"/>
                    <a:pt x="319" y="565"/>
                  </a:cubicBezTo>
                  <a:cubicBezTo>
                    <a:pt x="319" y="0"/>
                    <a:pt x="319" y="0"/>
                    <a:pt x="319" y="0"/>
                  </a:cubicBezTo>
                  <a:cubicBezTo>
                    <a:pt x="318" y="0"/>
                    <a:pt x="318" y="0"/>
                    <a:pt x="317" y="0"/>
                  </a:cubicBezTo>
                  <a:cubicBezTo>
                    <a:pt x="153" y="2"/>
                    <a:pt x="19" y="248"/>
                    <a:pt x="0" y="565"/>
                  </a:cubicBezTo>
                  <a:cubicBezTo>
                    <a:pt x="0" y="566"/>
                    <a:pt x="0" y="566"/>
                    <a:pt x="0" y="566"/>
                  </a:cubicBezTo>
                  <a:cubicBezTo>
                    <a:pt x="2" y="563"/>
                    <a:pt x="3" y="563"/>
                    <a:pt x="5" y="564"/>
                  </a:cubicBezTo>
                  <a:cubicBezTo>
                    <a:pt x="40" y="515"/>
                    <a:pt x="97" y="484"/>
                    <a:pt x="161" y="48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Freeform 9"/>
            <p:cNvSpPr>
              <a:spLocks/>
            </p:cNvSpPr>
            <p:nvPr/>
          </p:nvSpPr>
          <p:spPr bwMode="auto">
            <a:xfrm>
              <a:off x="3838" y="786"/>
              <a:ext cx="755" cy="1346"/>
            </a:xfrm>
            <a:custGeom>
              <a:avLst/>
              <a:gdLst>
                <a:gd name="T0" fmla="*/ 0 w 319"/>
                <a:gd name="T1" fmla="*/ 568 h 568"/>
                <a:gd name="T2" fmla="*/ 5 w 319"/>
                <a:gd name="T3" fmla="*/ 561 h 568"/>
                <a:gd name="T4" fmla="*/ 159 w 319"/>
                <a:gd name="T5" fmla="*/ 484 h 568"/>
                <a:gd name="T6" fmla="*/ 316 w 319"/>
                <a:gd name="T7" fmla="*/ 563 h 568"/>
                <a:gd name="T8" fmla="*/ 319 w 319"/>
                <a:gd name="T9" fmla="*/ 568 h 568"/>
                <a:gd name="T10" fmla="*/ 319 w 319"/>
                <a:gd name="T11" fmla="*/ 568 h 568"/>
                <a:gd name="T12" fmla="*/ 0 w 319"/>
                <a:gd name="T13" fmla="*/ 0 h 568"/>
                <a:gd name="T14" fmla="*/ 0 w 319"/>
                <a:gd name="T15" fmla="*/ 0 h 568"/>
                <a:gd name="T16" fmla="*/ 0 w 319"/>
                <a:gd name="T17" fmla="*/ 568 h 5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9" h="568">
                  <a:moveTo>
                    <a:pt x="0" y="568"/>
                  </a:moveTo>
                  <a:cubicBezTo>
                    <a:pt x="1" y="563"/>
                    <a:pt x="3" y="561"/>
                    <a:pt x="5" y="561"/>
                  </a:cubicBezTo>
                  <a:cubicBezTo>
                    <a:pt x="40" y="514"/>
                    <a:pt x="96" y="484"/>
                    <a:pt x="159" y="484"/>
                  </a:cubicBezTo>
                  <a:cubicBezTo>
                    <a:pt x="224" y="484"/>
                    <a:pt x="280" y="515"/>
                    <a:pt x="316" y="563"/>
                  </a:cubicBezTo>
                  <a:cubicBezTo>
                    <a:pt x="317" y="564"/>
                    <a:pt x="318" y="565"/>
                    <a:pt x="319" y="568"/>
                  </a:cubicBezTo>
                  <a:cubicBezTo>
                    <a:pt x="319" y="568"/>
                    <a:pt x="319" y="568"/>
                    <a:pt x="319" y="568"/>
                  </a:cubicBezTo>
                  <a:cubicBezTo>
                    <a:pt x="300" y="248"/>
                    <a:pt x="165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568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36159" tIns="18080" rIns="36159" bIns="1808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1582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1" name="Text Placeholder 7"/>
          <p:cNvSpPr txBox="1">
            <a:spLocks/>
          </p:cNvSpPr>
          <p:nvPr/>
        </p:nvSpPr>
        <p:spPr>
          <a:xfrm>
            <a:off x="2819533" y="1987245"/>
            <a:ext cx="1368594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r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Text Placeholder 2"/>
          <p:cNvSpPr txBox="1">
            <a:spLocks/>
          </p:cNvSpPr>
          <p:nvPr/>
        </p:nvSpPr>
        <p:spPr>
          <a:xfrm>
            <a:off x="1811419" y="2443352"/>
            <a:ext cx="2376707" cy="62844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r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3" name="Rounded Rectangle 11"/>
          <p:cNvSpPr>
            <a:spLocks noChangeAspect="1"/>
          </p:cNvSpPr>
          <p:nvPr/>
        </p:nvSpPr>
        <p:spPr>
          <a:xfrm>
            <a:off x="4388846" y="2149280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Text Placeholder 7"/>
          <p:cNvSpPr txBox="1">
            <a:spLocks/>
          </p:cNvSpPr>
          <p:nvPr/>
        </p:nvSpPr>
        <p:spPr>
          <a:xfrm>
            <a:off x="4449727" y="2245549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</a:p>
        </p:txBody>
      </p:sp>
      <p:sp>
        <p:nvSpPr>
          <p:cNvPr id="25" name="Text Placeholder 7"/>
          <p:cNvSpPr txBox="1">
            <a:spLocks/>
          </p:cNvSpPr>
          <p:nvPr/>
        </p:nvSpPr>
        <p:spPr>
          <a:xfrm>
            <a:off x="8875276" y="1987245"/>
            <a:ext cx="16110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Text Placeholder 2"/>
          <p:cNvSpPr txBox="1">
            <a:spLocks/>
          </p:cNvSpPr>
          <p:nvPr/>
        </p:nvSpPr>
        <p:spPr>
          <a:xfrm>
            <a:off x="8875276" y="2443352"/>
            <a:ext cx="2408641" cy="613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27" name="Rounded Rectangle 23"/>
          <p:cNvSpPr>
            <a:spLocks noChangeAspect="1"/>
          </p:cNvSpPr>
          <p:nvPr/>
        </p:nvSpPr>
        <p:spPr>
          <a:xfrm>
            <a:off x="7973944" y="2149280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Text Placeholder 7"/>
          <p:cNvSpPr txBox="1">
            <a:spLocks/>
          </p:cNvSpPr>
          <p:nvPr/>
        </p:nvSpPr>
        <p:spPr>
          <a:xfrm>
            <a:off x="8034824" y="2245549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02</a:t>
            </a:r>
          </a:p>
        </p:txBody>
      </p:sp>
      <p:sp>
        <p:nvSpPr>
          <p:cNvPr id="29" name="Text Placeholder 7"/>
          <p:cNvSpPr txBox="1">
            <a:spLocks/>
          </p:cNvSpPr>
          <p:nvPr/>
        </p:nvSpPr>
        <p:spPr>
          <a:xfrm>
            <a:off x="2819533" y="4938877"/>
            <a:ext cx="1368594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 fontAlgn="auto">
              <a:lnSpc>
                <a:spcPct val="120000"/>
              </a:lnSpc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Text Placeholder 2"/>
          <p:cNvSpPr txBox="1">
            <a:spLocks/>
          </p:cNvSpPr>
          <p:nvPr/>
        </p:nvSpPr>
        <p:spPr>
          <a:xfrm>
            <a:off x="1811419" y="5394984"/>
            <a:ext cx="2376707" cy="62844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r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1" name="Rounded Rectangle 27"/>
          <p:cNvSpPr>
            <a:spLocks noChangeAspect="1"/>
          </p:cNvSpPr>
          <p:nvPr/>
        </p:nvSpPr>
        <p:spPr>
          <a:xfrm>
            <a:off x="4337374" y="5100912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3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 Placeholder 7"/>
          <p:cNvSpPr txBox="1">
            <a:spLocks/>
          </p:cNvSpPr>
          <p:nvPr/>
        </p:nvSpPr>
        <p:spPr>
          <a:xfrm>
            <a:off x="4398256" y="5197181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</a:p>
        </p:txBody>
      </p:sp>
      <p:sp>
        <p:nvSpPr>
          <p:cNvPr id="33" name="Text Placeholder 7"/>
          <p:cNvSpPr txBox="1">
            <a:spLocks/>
          </p:cNvSpPr>
          <p:nvPr/>
        </p:nvSpPr>
        <p:spPr>
          <a:xfrm>
            <a:off x="8869792" y="4938877"/>
            <a:ext cx="1611069" cy="357779"/>
          </a:xfrm>
          <a:prstGeom prst="rect">
            <a:avLst/>
          </a:prstGeom>
        </p:spPr>
        <p:txBody>
          <a:bodyPr vert="horz" lIns="0" tIns="103884" rIns="0" bIns="103884" anchor="t"/>
          <a:lstStyle>
            <a:lvl1pPr marL="0" indent="0" algn="l" defTabSz="914476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384" b="1" kern="1200" baseline="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</a:pPr>
            <a:r>
              <a:rPr lang="zh-CN" altLang="en-US" sz="1400" b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请替换文字内容</a:t>
            </a:r>
            <a:endParaRPr lang="es-ES_tradnl" sz="1400" b="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Text Placeholder 2"/>
          <p:cNvSpPr txBox="1">
            <a:spLocks/>
          </p:cNvSpPr>
          <p:nvPr/>
        </p:nvSpPr>
        <p:spPr>
          <a:xfrm>
            <a:off x="8869792" y="5394984"/>
            <a:ext cx="2408641" cy="613930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76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186" b="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/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</a:p>
        </p:txBody>
      </p:sp>
      <p:sp>
        <p:nvSpPr>
          <p:cNvPr id="35" name="Rounded Rectangle 16"/>
          <p:cNvSpPr>
            <a:spLocks noChangeAspect="1"/>
          </p:cNvSpPr>
          <p:nvPr/>
        </p:nvSpPr>
        <p:spPr>
          <a:xfrm>
            <a:off x="7973944" y="5100912"/>
            <a:ext cx="759275" cy="760014"/>
          </a:xfrm>
          <a:prstGeom prst="roundRect">
            <a:avLst>
              <a:gd name="adj" fmla="val 0"/>
            </a:avLst>
          </a:prstGeom>
          <a:solidFill>
            <a:schemeClr val="accent4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949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8034824" y="5197181"/>
            <a:ext cx="614632" cy="507229"/>
          </a:xfrm>
          <a:prstGeom prst="rect">
            <a:avLst/>
          </a:prstGeom>
        </p:spPr>
        <p:txBody>
          <a:bodyPr vert="horz" lIns="0" tIns="103884" rIns="0" bIns="103884" anchor="ctr"/>
          <a:lstStyle>
            <a:lvl1pPr marL="0" indent="0" algn="ctr" defTabSz="914476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582" b="1" kern="1200">
                <a:solidFill>
                  <a:schemeClr val="bg1"/>
                </a:solidFill>
                <a:latin typeface="FontAwesome"/>
                <a:ea typeface="+mn-ea"/>
                <a:cs typeface="FontAwesome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lnSpc>
                <a:spcPct val="120000"/>
              </a:lnSpc>
              <a:spcAft>
                <a:spcPts val="0"/>
              </a:spcAft>
            </a:pPr>
            <a:r>
              <a:rPr lang="es-ES_tradnl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</a:p>
        </p:txBody>
      </p:sp>
      <p:sp>
        <p:nvSpPr>
          <p:cNvPr id="37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413950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/>
                                        <p:tgtEl>
                                          <p:spTgt spid="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1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3" grpId="0" animBg="1"/>
      <p:bldP spid="24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5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5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6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27" grpId="0" animBg="1"/>
      <p:bldP spid="28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8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8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8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9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29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29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0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0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1" grpId="0" animBg="1"/>
      <p:bldP spid="32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2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3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2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4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  <p:bldP spid="35" grpId="0" animBg="1"/>
      <p:bldP spid="36" grpId="0" build="p">
        <p:tmplLst>
          <p:tmpl lvl="1">
            <p:tnLst>
              <p:par>
                <p:cTn presetID="53" presetClass="entr" presetSubtype="16" fill="hold" nodeType="withEffect">
                  <p:stCondLst>
                    <p:cond delay="2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ppt_w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w"/>
                          </p:val>
                        </p:tav>
                      </p:tavLst>
                    </p:anim>
                    <p:anim calcmode="lin" valueType="num">
                      <p:cBhvr>
                        <p:cTn dur="500" fill="hold"/>
                        <p:tgtEl>
                          <p:spTgt spid="36"/>
                        </p:tgtEl>
                        <p:attrNameLst>
                          <p:attrName>ppt_h</p:attrName>
                        </p:attrNameLst>
                      </p:cBhvr>
                      <p:tavLst>
                        <p:tav tm="0">
                          <p:val>
                            <p:fltVal val="0"/>
                          </p:val>
                        </p:tav>
                        <p:tav tm="100000">
                          <p:val>
                            <p:strVal val="#ppt_h"/>
                          </p:val>
                        </p:tav>
                      </p:tavLst>
                    </p:anim>
                    <p:animEffect transition="in" filter="fade">
                      <p:cBhvr>
                        <p:cTn dur="500"/>
                        <p:tgtEl>
                          <p:spTgt spid="3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/>
          <p:cNvGrpSpPr/>
          <p:nvPr/>
        </p:nvGrpSpPr>
        <p:grpSpPr>
          <a:xfrm flipH="1">
            <a:off x="5166172" y="4675839"/>
            <a:ext cx="1613003" cy="1227831"/>
            <a:chOff x="4250639" y="3537480"/>
            <a:chExt cx="1529450" cy="1164230"/>
          </a:xfrm>
        </p:grpSpPr>
        <p:sp>
          <p:nvSpPr>
            <p:cNvPr id="22" name="Freeform 21"/>
            <p:cNvSpPr>
              <a:spLocks/>
            </p:cNvSpPr>
            <p:nvPr/>
          </p:nvSpPr>
          <p:spPr bwMode="auto">
            <a:xfrm>
              <a:off x="4250639" y="3537480"/>
              <a:ext cx="1529450" cy="1164230"/>
            </a:xfrm>
            <a:custGeom>
              <a:avLst/>
              <a:gdLst>
                <a:gd name="T0" fmla="*/ 192 w 813"/>
                <a:gd name="T1" fmla="*/ 556 h 619"/>
                <a:gd name="T2" fmla="*/ 637 w 813"/>
                <a:gd name="T3" fmla="*/ 535 h 619"/>
                <a:gd name="T4" fmla="*/ 637 w 813"/>
                <a:gd name="T5" fmla="*/ 535 h 619"/>
                <a:gd name="T6" fmla="*/ 783 w 813"/>
                <a:gd name="T7" fmla="*/ 348 h 619"/>
                <a:gd name="T8" fmla="*/ 575 w 813"/>
                <a:gd name="T9" fmla="*/ 31 h 619"/>
                <a:gd name="T10" fmla="*/ 258 w 813"/>
                <a:gd name="T11" fmla="*/ 238 h 619"/>
                <a:gd name="T12" fmla="*/ 342 w 813"/>
                <a:gd name="T13" fmla="*/ 494 h 619"/>
                <a:gd name="T14" fmla="*/ 220 w 813"/>
                <a:gd name="T15" fmla="*/ 472 h 619"/>
                <a:gd name="T16" fmla="*/ 241 w 813"/>
                <a:gd name="T17" fmla="*/ 408 h 619"/>
                <a:gd name="T18" fmla="*/ 0 w 813"/>
                <a:gd name="T19" fmla="*/ 379 h 619"/>
                <a:gd name="T20" fmla="*/ 171 w 813"/>
                <a:gd name="T21" fmla="*/ 619 h 619"/>
                <a:gd name="T22" fmla="*/ 192 w 813"/>
                <a:gd name="T23" fmla="*/ 556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13" h="619">
                  <a:moveTo>
                    <a:pt x="192" y="556"/>
                  </a:moveTo>
                  <a:cubicBezTo>
                    <a:pt x="319" y="598"/>
                    <a:pt x="511" y="596"/>
                    <a:pt x="637" y="535"/>
                  </a:cubicBezTo>
                  <a:cubicBezTo>
                    <a:pt x="637" y="535"/>
                    <a:pt x="638" y="536"/>
                    <a:pt x="637" y="535"/>
                  </a:cubicBezTo>
                  <a:cubicBezTo>
                    <a:pt x="710" y="500"/>
                    <a:pt x="765" y="432"/>
                    <a:pt x="783" y="348"/>
                  </a:cubicBezTo>
                  <a:cubicBezTo>
                    <a:pt x="813" y="203"/>
                    <a:pt x="720" y="61"/>
                    <a:pt x="575" y="31"/>
                  </a:cubicBezTo>
                  <a:cubicBezTo>
                    <a:pt x="430" y="0"/>
                    <a:pt x="288" y="93"/>
                    <a:pt x="258" y="238"/>
                  </a:cubicBezTo>
                  <a:cubicBezTo>
                    <a:pt x="237" y="336"/>
                    <a:pt x="273" y="432"/>
                    <a:pt x="342" y="494"/>
                  </a:cubicBezTo>
                  <a:cubicBezTo>
                    <a:pt x="301" y="492"/>
                    <a:pt x="260" y="485"/>
                    <a:pt x="220" y="472"/>
                  </a:cubicBezTo>
                  <a:cubicBezTo>
                    <a:pt x="227" y="451"/>
                    <a:pt x="234" y="429"/>
                    <a:pt x="241" y="408"/>
                  </a:cubicBezTo>
                  <a:cubicBezTo>
                    <a:pt x="170" y="424"/>
                    <a:pt x="85" y="418"/>
                    <a:pt x="0" y="379"/>
                  </a:cubicBezTo>
                  <a:cubicBezTo>
                    <a:pt x="30" y="468"/>
                    <a:pt x="87" y="553"/>
                    <a:pt x="171" y="619"/>
                  </a:cubicBezTo>
                  <a:cubicBezTo>
                    <a:pt x="178" y="598"/>
                    <a:pt x="185" y="577"/>
                    <a:pt x="192" y="55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6435" tIns="48218" rIns="96435" bIns="48218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4946647" y="3804569"/>
              <a:ext cx="551192" cy="551192"/>
            </a:xfrm>
            <a:prstGeom prst="ellipse">
              <a:avLst/>
            </a:prstGeom>
            <a:noFill/>
            <a:ln w="285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Shape 1849"/>
            <p:cNvSpPr/>
            <p:nvPr/>
          </p:nvSpPr>
          <p:spPr>
            <a:xfrm flipH="1">
              <a:off x="5071935" y="3959885"/>
              <a:ext cx="329565" cy="2650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0" h="21363" extrusionOk="0">
                  <a:moveTo>
                    <a:pt x="7274" y="21020"/>
                  </a:moveTo>
                  <a:cubicBezTo>
                    <a:pt x="7274" y="21376"/>
                    <a:pt x="7435" y="21475"/>
                    <a:pt x="7659" y="21222"/>
                  </a:cubicBezTo>
                  <a:cubicBezTo>
                    <a:pt x="7951" y="20894"/>
                    <a:pt x="10973" y="17529"/>
                    <a:pt x="10973" y="17529"/>
                  </a:cubicBezTo>
                  <a:lnTo>
                    <a:pt x="7274" y="15153"/>
                  </a:lnTo>
                  <a:cubicBezTo>
                    <a:pt x="7274" y="15153"/>
                    <a:pt x="7274" y="21020"/>
                    <a:pt x="7274" y="21020"/>
                  </a:cubicBezTo>
                  <a:close/>
                  <a:moveTo>
                    <a:pt x="20812" y="50"/>
                  </a:moveTo>
                  <a:cubicBezTo>
                    <a:pt x="20412" y="224"/>
                    <a:pt x="667" y="8860"/>
                    <a:pt x="277" y="9030"/>
                  </a:cubicBezTo>
                  <a:cubicBezTo>
                    <a:pt x="-53" y="9174"/>
                    <a:pt x="-126" y="9528"/>
                    <a:pt x="266" y="9723"/>
                  </a:cubicBezTo>
                  <a:cubicBezTo>
                    <a:pt x="733" y="9955"/>
                    <a:pt x="4681" y="11919"/>
                    <a:pt x="4681" y="11919"/>
                  </a:cubicBezTo>
                  <a:lnTo>
                    <a:pt x="4681" y="11919"/>
                  </a:lnTo>
                  <a:lnTo>
                    <a:pt x="7298" y="13221"/>
                  </a:lnTo>
                  <a:cubicBezTo>
                    <a:pt x="7298" y="13221"/>
                    <a:pt x="19903" y="1732"/>
                    <a:pt x="20073" y="1577"/>
                  </a:cubicBezTo>
                  <a:cubicBezTo>
                    <a:pt x="20246" y="1420"/>
                    <a:pt x="20443" y="1713"/>
                    <a:pt x="20319" y="1881"/>
                  </a:cubicBezTo>
                  <a:cubicBezTo>
                    <a:pt x="20194" y="2050"/>
                    <a:pt x="11163" y="14170"/>
                    <a:pt x="11163" y="14170"/>
                  </a:cubicBezTo>
                  <a:cubicBezTo>
                    <a:pt x="11163" y="14170"/>
                    <a:pt x="11163" y="14170"/>
                    <a:pt x="11163" y="14171"/>
                  </a:cubicBezTo>
                  <a:lnTo>
                    <a:pt x="10637" y="14898"/>
                  </a:lnTo>
                  <a:lnTo>
                    <a:pt x="11333" y="15363"/>
                  </a:lnTo>
                  <a:lnTo>
                    <a:pt x="11333" y="15363"/>
                  </a:lnTo>
                  <a:cubicBezTo>
                    <a:pt x="11333" y="15363"/>
                    <a:pt x="16742" y="18976"/>
                    <a:pt x="17127" y="19234"/>
                  </a:cubicBezTo>
                  <a:cubicBezTo>
                    <a:pt x="17464" y="19459"/>
                    <a:pt x="17904" y="19272"/>
                    <a:pt x="18001" y="18750"/>
                  </a:cubicBezTo>
                  <a:cubicBezTo>
                    <a:pt x="18117" y="18135"/>
                    <a:pt x="21310" y="1052"/>
                    <a:pt x="21382" y="671"/>
                  </a:cubicBezTo>
                  <a:cubicBezTo>
                    <a:pt x="21474" y="177"/>
                    <a:pt x="21211" y="-125"/>
                    <a:pt x="20812" y="5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4" name="Group 43"/>
          <p:cNvGrpSpPr/>
          <p:nvPr/>
        </p:nvGrpSpPr>
        <p:grpSpPr>
          <a:xfrm>
            <a:off x="6596806" y="4323682"/>
            <a:ext cx="1476228" cy="1403910"/>
            <a:chOff x="6254758" y="3535584"/>
            <a:chExt cx="1399760" cy="1331188"/>
          </a:xfrm>
        </p:grpSpPr>
        <p:grpSp>
          <p:nvGrpSpPr>
            <p:cNvPr id="16" name="Group 15"/>
            <p:cNvGrpSpPr/>
            <p:nvPr/>
          </p:nvGrpSpPr>
          <p:grpSpPr>
            <a:xfrm flipH="1">
              <a:off x="6254758" y="3535584"/>
              <a:ext cx="1399760" cy="1331188"/>
              <a:chOff x="3023802" y="3203565"/>
              <a:chExt cx="1399760" cy="1331188"/>
            </a:xfrm>
          </p:grpSpPr>
          <p:sp>
            <p:nvSpPr>
              <p:cNvPr id="17" name="Freeform 20"/>
              <p:cNvSpPr>
                <a:spLocks/>
              </p:cNvSpPr>
              <p:nvPr/>
            </p:nvSpPr>
            <p:spPr bwMode="auto">
              <a:xfrm>
                <a:off x="3023802" y="3203565"/>
                <a:ext cx="1399760" cy="1331188"/>
              </a:xfrm>
              <a:custGeom>
                <a:avLst/>
                <a:gdLst>
                  <a:gd name="T0" fmla="*/ 66 w 745"/>
                  <a:gd name="T1" fmla="*/ 251 h 708"/>
                  <a:gd name="T2" fmla="*/ 284 w 745"/>
                  <a:gd name="T3" fmla="*/ 640 h 708"/>
                  <a:gd name="T4" fmla="*/ 284 w 745"/>
                  <a:gd name="T5" fmla="*/ 640 h 708"/>
                  <a:gd name="T6" fmla="*/ 517 w 745"/>
                  <a:gd name="T7" fmla="*/ 686 h 708"/>
                  <a:gd name="T8" fmla="*/ 707 w 745"/>
                  <a:gd name="T9" fmla="*/ 358 h 708"/>
                  <a:gd name="T10" fmla="*/ 379 w 745"/>
                  <a:gd name="T11" fmla="*/ 167 h 708"/>
                  <a:gd name="T12" fmla="*/ 189 w 745"/>
                  <a:gd name="T13" fmla="*/ 357 h 708"/>
                  <a:gd name="T14" fmla="*/ 154 w 745"/>
                  <a:gd name="T15" fmla="*/ 239 h 708"/>
                  <a:gd name="T16" fmla="*/ 220 w 745"/>
                  <a:gd name="T17" fmla="*/ 229 h 708"/>
                  <a:gd name="T18" fmla="*/ 138 w 745"/>
                  <a:gd name="T19" fmla="*/ 0 h 708"/>
                  <a:gd name="T20" fmla="*/ 0 w 745"/>
                  <a:gd name="T21" fmla="*/ 261 h 708"/>
                  <a:gd name="T22" fmla="*/ 66 w 745"/>
                  <a:gd name="T23" fmla="*/ 251 h 7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45" h="708">
                    <a:moveTo>
                      <a:pt x="66" y="251"/>
                    </a:moveTo>
                    <a:cubicBezTo>
                      <a:pt x="85" y="383"/>
                      <a:pt x="172" y="554"/>
                      <a:pt x="284" y="640"/>
                    </a:cubicBezTo>
                    <a:cubicBezTo>
                      <a:pt x="284" y="639"/>
                      <a:pt x="283" y="640"/>
                      <a:pt x="284" y="640"/>
                    </a:cubicBezTo>
                    <a:cubicBezTo>
                      <a:pt x="347" y="689"/>
                      <a:pt x="433" y="708"/>
                      <a:pt x="517" y="686"/>
                    </a:cubicBezTo>
                    <a:cubicBezTo>
                      <a:pt x="660" y="648"/>
                      <a:pt x="745" y="501"/>
                      <a:pt x="707" y="358"/>
                    </a:cubicBezTo>
                    <a:cubicBezTo>
                      <a:pt x="669" y="215"/>
                      <a:pt x="522" y="129"/>
                      <a:pt x="379" y="167"/>
                    </a:cubicBezTo>
                    <a:cubicBezTo>
                      <a:pt x="283" y="193"/>
                      <a:pt x="213" y="268"/>
                      <a:pt x="189" y="357"/>
                    </a:cubicBezTo>
                    <a:cubicBezTo>
                      <a:pt x="171" y="320"/>
                      <a:pt x="160" y="280"/>
                      <a:pt x="154" y="239"/>
                    </a:cubicBezTo>
                    <a:cubicBezTo>
                      <a:pt x="176" y="235"/>
                      <a:pt x="198" y="232"/>
                      <a:pt x="220" y="229"/>
                    </a:cubicBezTo>
                    <a:cubicBezTo>
                      <a:pt x="174" y="172"/>
                      <a:pt x="141" y="94"/>
                      <a:pt x="138" y="0"/>
                    </a:cubicBezTo>
                    <a:cubicBezTo>
                      <a:pt x="72" y="66"/>
                      <a:pt x="22" y="156"/>
                      <a:pt x="0" y="261"/>
                    </a:cubicBezTo>
                    <a:cubicBezTo>
                      <a:pt x="22" y="258"/>
                      <a:pt x="44" y="254"/>
                      <a:pt x="66" y="25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3596074" y="3732211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3" name="Shape 2671"/>
            <p:cNvSpPr/>
            <p:nvPr/>
          </p:nvSpPr>
          <p:spPr>
            <a:xfrm>
              <a:off x="6705147" y="4201178"/>
              <a:ext cx="203005" cy="2860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43" h="21574" extrusionOk="0">
                  <a:moveTo>
                    <a:pt x="13864" y="16422"/>
                  </a:moveTo>
                  <a:cubicBezTo>
                    <a:pt x="13295" y="16782"/>
                    <a:pt x="12583" y="17013"/>
                    <a:pt x="11740" y="17115"/>
                  </a:cubicBezTo>
                  <a:lnTo>
                    <a:pt x="11752" y="18333"/>
                  </a:lnTo>
                  <a:lnTo>
                    <a:pt x="9908" y="18336"/>
                  </a:lnTo>
                  <a:lnTo>
                    <a:pt x="9897" y="17119"/>
                  </a:lnTo>
                  <a:cubicBezTo>
                    <a:pt x="9066" y="17021"/>
                    <a:pt x="8316" y="16773"/>
                    <a:pt x="7666" y="16391"/>
                  </a:cubicBezTo>
                  <a:cubicBezTo>
                    <a:pt x="6892" y="15916"/>
                    <a:pt x="6492" y="15369"/>
                    <a:pt x="6466" y="14757"/>
                  </a:cubicBezTo>
                  <a:lnTo>
                    <a:pt x="6503" y="14424"/>
                  </a:lnTo>
                  <a:lnTo>
                    <a:pt x="8292" y="14419"/>
                  </a:lnTo>
                  <a:lnTo>
                    <a:pt x="8298" y="14543"/>
                  </a:lnTo>
                  <a:cubicBezTo>
                    <a:pt x="8309" y="15050"/>
                    <a:pt x="8528" y="15427"/>
                    <a:pt x="8960" y="15694"/>
                  </a:cubicBezTo>
                  <a:cubicBezTo>
                    <a:pt x="9384" y="15964"/>
                    <a:pt x="10003" y="16098"/>
                    <a:pt x="10790" y="16098"/>
                  </a:cubicBezTo>
                  <a:cubicBezTo>
                    <a:pt x="11584" y="16093"/>
                    <a:pt x="12202" y="15951"/>
                    <a:pt x="12633" y="15680"/>
                  </a:cubicBezTo>
                  <a:cubicBezTo>
                    <a:pt x="13064" y="15409"/>
                    <a:pt x="13270" y="15036"/>
                    <a:pt x="13270" y="14552"/>
                  </a:cubicBezTo>
                  <a:cubicBezTo>
                    <a:pt x="13270" y="14153"/>
                    <a:pt x="13070" y="13842"/>
                    <a:pt x="12652" y="13606"/>
                  </a:cubicBezTo>
                  <a:cubicBezTo>
                    <a:pt x="12221" y="13367"/>
                    <a:pt x="11477" y="13158"/>
                    <a:pt x="10433" y="12985"/>
                  </a:cubicBezTo>
                  <a:cubicBezTo>
                    <a:pt x="9278" y="12794"/>
                    <a:pt x="8385" y="12496"/>
                    <a:pt x="7803" y="12110"/>
                  </a:cubicBezTo>
                  <a:cubicBezTo>
                    <a:pt x="7210" y="11710"/>
                    <a:pt x="6897" y="11199"/>
                    <a:pt x="6892" y="10591"/>
                  </a:cubicBezTo>
                  <a:cubicBezTo>
                    <a:pt x="6886" y="9899"/>
                    <a:pt x="7266" y="9321"/>
                    <a:pt x="8023" y="8877"/>
                  </a:cubicBezTo>
                  <a:cubicBezTo>
                    <a:pt x="8534" y="8574"/>
                    <a:pt x="9147" y="8376"/>
                    <a:pt x="9833" y="8282"/>
                  </a:cubicBezTo>
                  <a:lnTo>
                    <a:pt x="9822" y="7225"/>
                  </a:lnTo>
                  <a:lnTo>
                    <a:pt x="11665" y="7216"/>
                  </a:lnTo>
                  <a:lnTo>
                    <a:pt x="11671" y="8242"/>
                  </a:lnTo>
                  <a:cubicBezTo>
                    <a:pt x="12496" y="8322"/>
                    <a:pt x="13183" y="8527"/>
                    <a:pt x="13727" y="8841"/>
                  </a:cubicBezTo>
                  <a:cubicBezTo>
                    <a:pt x="14451" y="9272"/>
                    <a:pt x="14851" y="9867"/>
                    <a:pt x="14907" y="10617"/>
                  </a:cubicBezTo>
                  <a:lnTo>
                    <a:pt x="14914" y="10748"/>
                  </a:lnTo>
                  <a:lnTo>
                    <a:pt x="13114" y="10754"/>
                  </a:lnTo>
                  <a:lnTo>
                    <a:pt x="13089" y="10650"/>
                  </a:lnTo>
                  <a:cubicBezTo>
                    <a:pt x="13002" y="10183"/>
                    <a:pt x="12783" y="9832"/>
                    <a:pt x="12427" y="9610"/>
                  </a:cubicBezTo>
                  <a:cubicBezTo>
                    <a:pt x="12077" y="9392"/>
                    <a:pt x="11565" y="9277"/>
                    <a:pt x="10895" y="9282"/>
                  </a:cubicBezTo>
                  <a:cubicBezTo>
                    <a:pt x="10196" y="9282"/>
                    <a:pt x="9640" y="9401"/>
                    <a:pt x="9259" y="9632"/>
                  </a:cubicBezTo>
                  <a:cubicBezTo>
                    <a:pt x="8878" y="9858"/>
                    <a:pt x="8698" y="10160"/>
                    <a:pt x="8702" y="10572"/>
                  </a:cubicBezTo>
                  <a:cubicBezTo>
                    <a:pt x="8702" y="10924"/>
                    <a:pt x="8878" y="11204"/>
                    <a:pt x="9229" y="11408"/>
                  </a:cubicBezTo>
                  <a:cubicBezTo>
                    <a:pt x="9584" y="11621"/>
                    <a:pt x="10216" y="11808"/>
                    <a:pt x="11115" y="11954"/>
                  </a:cubicBezTo>
                  <a:cubicBezTo>
                    <a:pt x="12421" y="12172"/>
                    <a:pt x="13414" y="12492"/>
                    <a:pt x="14076" y="12914"/>
                  </a:cubicBezTo>
                  <a:cubicBezTo>
                    <a:pt x="14732" y="13335"/>
                    <a:pt x="15076" y="13877"/>
                    <a:pt x="15076" y="14521"/>
                  </a:cubicBezTo>
                  <a:cubicBezTo>
                    <a:pt x="15082" y="15289"/>
                    <a:pt x="14676" y="15929"/>
                    <a:pt x="13864" y="16422"/>
                  </a:cubicBezTo>
                  <a:cubicBezTo>
                    <a:pt x="13864" y="16422"/>
                    <a:pt x="13864" y="16422"/>
                    <a:pt x="13864" y="16422"/>
                  </a:cubicBezTo>
                  <a:close/>
                  <a:moveTo>
                    <a:pt x="13995" y="4271"/>
                  </a:moveTo>
                  <a:lnTo>
                    <a:pt x="13995" y="4298"/>
                  </a:lnTo>
                  <a:lnTo>
                    <a:pt x="7161" y="4325"/>
                  </a:lnTo>
                  <a:lnTo>
                    <a:pt x="7372" y="4045"/>
                  </a:lnTo>
                  <a:lnTo>
                    <a:pt x="7754" y="3756"/>
                  </a:lnTo>
                  <a:lnTo>
                    <a:pt x="13245" y="3739"/>
                  </a:lnTo>
                  <a:lnTo>
                    <a:pt x="14789" y="0"/>
                  </a:lnTo>
                  <a:lnTo>
                    <a:pt x="6535" y="31"/>
                  </a:lnTo>
                  <a:lnTo>
                    <a:pt x="7722" y="3668"/>
                  </a:lnTo>
                  <a:cubicBezTo>
                    <a:pt x="6866" y="2984"/>
                    <a:pt x="4761" y="1540"/>
                    <a:pt x="2855" y="2042"/>
                  </a:cubicBezTo>
                  <a:lnTo>
                    <a:pt x="3061" y="2446"/>
                  </a:lnTo>
                  <a:cubicBezTo>
                    <a:pt x="4687" y="2020"/>
                    <a:pt x="6673" y="3472"/>
                    <a:pt x="7372" y="4045"/>
                  </a:cubicBezTo>
                  <a:cubicBezTo>
                    <a:pt x="6210" y="4348"/>
                    <a:pt x="4699" y="4569"/>
                    <a:pt x="3805" y="4001"/>
                  </a:cubicBezTo>
                  <a:lnTo>
                    <a:pt x="3399" y="4329"/>
                  </a:lnTo>
                  <a:cubicBezTo>
                    <a:pt x="3930" y="4667"/>
                    <a:pt x="4605" y="4783"/>
                    <a:pt x="5310" y="4783"/>
                  </a:cubicBezTo>
                  <a:cubicBezTo>
                    <a:pt x="5729" y="4783"/>
                    <a:pt x="6155" y="4734"/>
                    <a:pt x="6566" y="4667"/>
                  </a:cubicBezTo>
                  <a:cubicBezTo>
                    <a:pt x="2687" y="6563"/>
                    <a:pt x="-26" y="10769"/>
                    <a:pt x="0" y="13957"/>
                  </a:cubicBezTo>
                  <a:cubicBezTo>
                    <a:pt x="32" y="18189"/>
                    <a:pt x="4886" y="21600"/>
                    <a:pt x="10828" y="21573"/>
                  </a:cubicBezTo>
                  <a:cubicBezTo>
                    <a:pt x="16782" y="21556"/>
                    <a:pt x="21574" y="18105"/>
                    <a:pt x="21543" y="13877"/>
                  </a:cubicBezTo>
                  <a:cubicBezTo>
                    <a:pt x="21518" y="10468"/>
                    <a:pt x="18344" y="5897"/>
                    <a:pt x="13995" y="4271"/>
                  </a:cubicBezTo>
                  <a:cubicBezTo>
                    <a:pt x="13995" y="4271"/>
                    <a:pt x="13995" y="4271"/>
                    <a:pt x="13995" y="4271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Helvetica Light"/>
                  <a:ea typeface="Helvetica Light"/>
                  <a:cs typeface="Helvetica Light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6" name="Group 45"/>
          <p:cNvGrpSpPr/>
          <p:nvPr/>
        </p:nvGrpSpPr>
        <p:grpSpPr>
          <a:xfrm>
            <a:off x="4779428" y="3281361"/>
            <a:ext cx="1183812" cy="1649162"/>
            <a:chOff x="4531519" y="2547255"/>
            <a:chExt cx="1122491" cy="1563736"/>
          </a:xfrm>
        </p:grpSpPr>
        <p:grpSp>
          <p:nvGrpSpPr>
            <p:cNvPr id="25" name="Group 24"/>
            <p:cNvGrpSpPr/>
            <p:nvPr/>
          </p:nvGrpSpPr>
          <p:grpSpPr>
            <a:xfrm flipH="1">
              <a:off x="4531519" y="2547255"/>
              <a:ext cx="1122491" cy="1563736"/>
              <a:chOff x="5024310" y="2215236"/>
              <a:chExt cx="1122491" cy="1563736"/>
            </a:xfrm>
          </p:grpSpPr>
          <p:sp>
            <p:nvSpPr>
              <p:cNvPr id="26" name="Freeform 22"/>
              <p:cNvSpPr>
                <a:spLocks/>
              </p:cNvSpPr>
              <p:nvPr/>
            </p:nvSpPr>
            <p:spPr bwMode="auto">
              <a:xfrm>
                <a:off x="5024310" y="2215236"/>
                <a:ext cx="1122491" cy="1563736"/>
              </a:xfrm>
              <a:custGeom>
                <a:avLst/>
                <a:gdLst>
                  <a:gd name="T0" fmla="*/ 477 w 597"/>
                  <a:gd name="T1" fmla="*/ 690 h 831"/>
                  <a:gd name="T2" fmla="*/ 570 w 597"/>
                  <a:gd name="T3" fmla="*/ 255 h 831"/>
                  <a:gd name="T4" fmla="*/ 570 w 597"/>
                  <a:gd name="T5" fmla="*/ 255 h 831"/>
                  <a:gd name="T6" fmla="*/ 426 w 597"/>
                  <a:gd name="T7" fmla="*/ 66 h 831"/>
                  <a:gd name="T8" fmla="*/ 66 w 597"/>
                  <a:gd name="T9" fmla="*/ 186 h 831"/>
                  <a:gd name="T10" fmla="*/ 186 w 597"/>
                  <a:gd name="T11" fmla="*/ 546 h 831"/>
                  <a:gd name="T12" fmla="*/ 454 w 597"/>
                  <a:gd name="T13" fmla="*/ 529 h 831"/>
                  <a:gd name="T14" fmla="*/ 402 w 597"/>
                  <a:gd name="T15" fmla="*/ 642 h 831"/>
                  <a:gd name="T16" fmla="*/ 346 w 597"/>
                  <a:gd name="T17" fmla="*/ 605 h 831"/>
                  <a:gd name="T18" fmla="*/ 256 w 597"/>
                  <a:gd name="T19" fmla="*/ 831 h 831"/>
                  <a:gd name="T20" fmla="*/ 532 w 597"/>
                  <a:gd name="T21" fmla="*/ 727 h 831"/>
                  <a:gd name="T22" fmla="*/ 477 w 597"/>
                  <a:gd name="T23" fmla="*/ 690 h 8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97" h="831">
                    <a:moveTo>
                      <a:pt x="477" y="690"/>
                    </a:moveTo>
                    <a:cubicBezTo>
                      <a:pt x="550" y="578"/>
                      <a:pt x="597" y="392"/>
                      <a:pt x="570" y="255"/>
                    </a:cubicBezTo>
                    <a:cubicBezTo>
                      <a:pt x="569" y="255"/>
                      <a:pt x="571" y="254"/>
                      <a:pt x="570" y="255"/>
                    </a:cubicBezTo>
                    <a:cubicBezTo>
                      <a:pt x="554" y="176"/>
                      <a:pt x="503" y="105"/>
                      <a:pt x="426" y="66"/>
                    </a:cubicBezTo>
                    <a:cubicBezTo>
                      <a:pt x="293" y="0"/>
                      <a:pt x="132" y="54"/>
                      <a:pt x="66" y="186"/>
                    </a:cubicBezTo>
                    <a:cubicBezTo>
                      <a:pt x="0" y="319"/>
                      <a:pt x="54" y="480"/>
                      <a:pt x="186" y="546"/>
                    </a:cubicBezTo>
                    <a:cubicBezTo>
                      <a:pt x="275" y="590"/>
                      <a:pt x="377" y="581"/>
                      <a:pt x="454" y="529"/>
                    </a:cubicBezTo>
                    <a:cubicBezTo>
                      <a:pt x="442" y="569"/>
                      <a:pt x="425" y="607"/>
                      <a:pt x="402" y="642"/>
                    </a:cubicBezTo>
                    <a:cubicBezTo>
                      <a:pt x="383" y="630"/>
                      <a:pt x="365" y="617"/>
                      <a:pt x="346" y="605"/>
                    </a:cubicBezTo>
                    <a:cubicBezTo>
                      <a:pt x="343" y="678"/>
                      <a:pt x="316" y="759"/>
                      <a:pt x="256" y="831"/>
                    </a:cubicBezTo>
                    <a:cubicBezTo>
                      <a:pt x="350" y="825"/>
                      <a:pt x="446" y="791"/>
                      <a:pt x="532" y="727"/>
                    </a:cubicBezTo>
                    <a:cubicBezTo>
                      <a:pt x="514" y="715"/>
                      <a:pt x="495" y="702"/>
                      <a:pt x="477" y="69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5318921" y="2519887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5" name="AutoShape 24"/>
            <p:cNvSpPr>
              <a:spLocks/>
            </p:cNvSpPr>
            <p:nvPr/>
          </p:nvSpPr>
          <p:spPr bwMode="auto">
            <a:xfrm>
              <a:off x="4943243" y="2987043"/>
              <a:ext cx="281119" cy="280917"/>
            </a:xfrm>
            <a:custGeom>
              <a:avLst/>
              <a:gdLst>
                <a:gd name="T0" fmla="*/ 16823 w 19689"/>
                <a:gd name="T1" fmla="*/ 2867 h 19689"/>
                <a:gd name="T2" fmla="*/ 2867 w 19689"/>
                <a:gd name="T3" fmla="*/ 2867 h 19689"/>
                <a:gd name="T4" fmla="*/ 2867 w 19689"/>
                <a:gd name="T5" fmla="*/ 16823 h 19689"/>
                <a:gd name="T6" fmla="*/ 16823 w 19689"/>
                <a:gd name="T7" fmla="*/ 16823 h 19689"/>
                <a:gd name="T8" fmla="*/ 16823 w 19689"/>
                <a:gd name="T9" fmla="*/ 2867 h 19689"/>
                <a:gd name="T10" fmla="*/ 11507 w 19689"/>
                <a:gd name="T11" fmla="*/ 12670 h 19689"/>
                <a:gd name="T12" fmla="*/ 6522 w 19689"/>
                <a:gd name="T13" fmla="*/ 15494 h 19689"/>
                <a:gd name="T14" fmla="*/ 6522 w 19689"/>
                <a:gd name="T15" fmla="*/ 9845 h 19689"/>
                <a:gd name="T16" fmla="*/ 6522 w 19689"/>
                <a:gd name="T17" fmla="*/ 4030 h 19689"/>
                <a:gd name="T18" fmla="*/ 11507 w 19689"/>
                <a:gd name="T19" fmla="*/ 7020 h 19689"/>
                <a:gd name="T20" fmla="*/ 16325 w 19689"/>
                <a:gd name="T21" fmla="*/ 9845 h 19689"/>
                <a:gd name="T22" fmla="*/ 11507 w 19689"/>
                <a:gd name="T23" fmla="*/ 12670 h 19689"/>
                <a:gd name="T24" fmla="*/ 11507 w 19689"/>
                <a:gd name="T25" fmla="*/ 12670 h 196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9689" h="19689">
                  <a:moveTo>
                    <a:pt x="16823" y="2867"/>
                  </a:moveTo>
                  <a:cubicBezTo>
                    <a:pt x="12836" y="-955"/>
                    <a:pt x="6688" y="-955"/>
                    <a:pt x="2867" y="2867"/>
                  </a:cubicBezTo>
                  <a:cubicBezTo>
                    <a:pt x="-955" y="6688"/>
                    <a:pt x="-955" y="13002"/>
                    <a:pt x="2867" y="16823"/>
                  </a:cubicBezTo>
                  <a:cubicBezTo>
                    <a:pt x="6688" y="20645"/>
                    <a:pt x="12836" y="20645"/>
                    <a:pt x="16823" y="16823"/>
                  </a:cubicBezTo>
                  <a:cubicBezTo>
                    <a:pt x="20645" y="13002"/>
                    <a:pt x="20645" y="6688"/>
                    <a:pt x="16823" y="2867"/>
                  </a:cubicBezTo>
                  <a:close/>
                  <a:moveTo>
                    <a:pt x="11507" y="12670"/>
                  </a:moveTo>
                  <a:cubicBezTo>
                    <a:pt x="6522" y="15494"/>
                    <a:pt x="6522" y="15494"/>
                    <a:pt x="6522" y="15494"/>
                  </a:cubicBezTo>
                  <a:cubicBezTo>
                    <a:pt x="6522" y="9845"/>
                    <a:pt x="6522" y="9845"/>
                    <a:pt x="6522" y="9845"/>
                  </a:cubicBezTo>
                  <a:cubicBezTo>
                    <a:pt x="6522" y="4030"/>
                    <a:pt x="6522" y="4030"/>
                    <a:pt x="6522" y="4030"/>
                  </a:cubicBezTo>
                  <a:cubicBezTo>
                    <a:pt x="11507" y="7020"/>
                    <a:pt x="11507" y="7020"/>
                    <a:pt x="11507" y="7020"/>
                  </a:cubicBezTo>
                  <a:cubicBezTo>
                    <a:pt x="16325" y="9845"/>
                    <a:pt x="16325" y="9845"/>
                    <a:pt x="16325" y="9845"/>
                  </a:cubicBezTo>
                  <a:lnTo>
                    <a:pt x="11507" y="12670"/>
                  </a:lnTo>
                  <a:close/>
                  <a:moveTo>
                    <a:pt x="11507" y="12670"/>
                  </a:moveTo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lIns="0" tIns="0" rIns="0" bIns="0"/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Group 47"/>
          <p:cNvGrpSpPr/>
          <p:nvPr/>
        </p:nvGrpSpPr>
        <p:grpSpPr>
          <a:xfrm>
            <a:off x="5345393" y="2518880"/>
            <a:ext cx="1608287" cy="1135076"/>
            <a:chOff x="5068168" y="1824270"/>
            <a:chExt cx="1524978" cy="1076279"/>
          </a:xfrm>
        </p:grpSpPr>
        <p:grpSp>
          <p:nvGrpSpPr>
            <p:cNvPr id="29" name="Group 28"/>
            <p:cNvGrpSpPr/>
            <p:nvPr/>
          </p:nvGrpSpPr>
          <p:grpSpPr>
            <a:xfrm flipH="1">
              <a:off x="5068168" y="1824270"/>
              <a:ext cx="1524978" cy="1076279"/>
              <a:chOff x="4085174" y="1492251"/>
              <a:chExt cx="1524978" cy="1076279"/>
            </a:xfrm>
          </p:grpSpPr>
          <p:sp>
            <p:nvSpPr>
              <p:cNvPr id="30" name="Freeform 23"/>
              <p:cNvSpPr>
                <a:spLocks/>
              </p:cNvSpPr>
              <p:nvPr/>
            </p:nvSpPr>
            <p:spPr bwMode="auto">
              <a:xfrm>
                <a:off x="4085174" y="1492251"/>
                <a:ext cx="1524978" cy="1076279"/>
              </a:xfrm>
              <a:custGeom>
                <a:avLst/>
                <a:gdLst>
                  <a:gd name="T0" fmla="*/ 714 w 811"/>
                  <a:gd name="T1" fmla="*/ 209 h 573"/>
                  <a:gd name="T2" fmla="*/ 318 w 811"/>
                  <a:gd name="T3" fmla="*/ 6 h 573"/>
                  <a:gd name="T4" fmla="*/ 318 w 811"/>
                  <a:gd name="T5" fmla="*/ 6 h 573"/>
                  <a:gd name="T6" fmla="*/ 98 w 811"/>
                  <a:gd name="T7" fmla="*/ 97 h 573"/>
                  <a:gd name="T8" fmla="*/ 121 w 811"/>
                  <a:gd name="T9" fmla="*/ 475 h 573"/>
                  <a:gd name="T10" fmla="*/ 500 w 811"/>
                  <a:gd name="T11" fmla="*/ 452 h 573"/>
                  <a:gd name="T12" fmla="*/ 553 w 811"/>
                  <a:gd name="T13" fmla="*/ 189 h 573"/>
                  <a:gd name="T14" fmla="*/ 648 w 811"/>
                  <a:gd name="T15" fmla="*/ 268 h 573"/>
                  <a:gd name="T16" fmla="*/ 598 w 811"/>
                  <a:gd name="T17" fmla="*/ 313 h 573"/>
                  <a:gd name="T18" fmla="*/ 793 w 811"/>
                  <a:gd name="T19" fmla="*/ 458 h 573"/>
                  <a:gd name="T20" fmla="*/ 764 w 811"/>
                  <a:gd name="T21" fmla="*/ 164 h 573"/>
                  <a:gd name="T22" fmla="*/ 714 w 811"/>
                  <a:gd name="T23" fmla="*/ 209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811" h="573">
                    <a:moveTo>
                      <a:pt x="714" y="209"/>
                    </a:moveTo>
                    <a:cubicBezTo>
                      <a:pt x="625" y="109"/>
                      <a:pt x="458" y="16"/>
                      <a:pt x="318" y="6"/>
                    </a:cubicBezTo>
                    <a:cubicBezTo>
                      <a:pt x="317" y="7"/>
                      <a:pt x="318" y="5"/>
                      <a:pt x="318" y="6"/>
                    </a:cubicBezTo>
                    <a:cubicBezTo>
                      <a:pt x="237" y="0"/>
                      <a:pt x="156" y="32"/>
                      <a:pt x="98" y="97"/>
                    </a:cubicBezTo>
                    <a:cubicBezTo>
                      <a:pt x="0" y="207"/>
                      <a:pt x="10" y="377"/>
                      <a:pt x="121" y="475"/>
                    </a:cubicBezTo>
                    <a:cubicBezTo>
                      <a:pt x="232" y="573"/>
                      <a:pt x="401" y="563"/>
                      <a:pt x="500" y="452"/>
                    </a:cubicBezTo>
                    <a:cubicBezTo>
                      <a:pt x="566" y="378"/>
                      <a:pt x="583" y="277"/>
                      <a:pt x="553" y="189"/>
                    </a:cubicBezTo>
                    <a:cubicBezTo>
                      <a:pt x="588" y="211"/>
                      <a:pt x="620" y="237"/>
                      <a:pt x="648" y="268"/>
                    </a:cubicBezTo>
                    <a:cubicBezTo>
                      <a:pt x="631" y="283"/>
                      <a:pt x="615" y="298"/>
                      <a:pt x="598" y="313"/>
                    </a:cubicBezTo>
                    <a:cubicBezTo>
                      <a:pt x="668" y="335"/>
                      <a:pt x="738" y="382"/>
                      <a:pt x="793" y="458"/>
                    </a:cubicBezTo>
                    <a:cubicBezTo>
                      <a:pt x="811" y="367"/>
                      <a:pt x="803" y="264"/>
                      <a:pt x="764" y="164"/>
                    </a:cubicBezTo>
                    <a:cubicBezTo>
                      <a:pt x="747" y="179"/>
                      <a:pt x="731" y="194"/>
                      <a:pt x="714" y="20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4366880" y="1741826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7" name="Shape 819"/>
            <p:cNvSpPr/>
            <p:nvPr/>
          </p:nvSpPr>
          <p:spPr>
            <a:xfrm>
              <a:off x="5903979" y="2201089"/>
              <a:ext cx="263729" cy="2967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0959" extrusionOk="0">
                  <a:moveTo>
                    <a:pt x="4049" y="7519"/>
                  </a:moveTo>
                  <a:cubicBezTo>
                    <a:pt x="3162" y="7519"/>
                    <a:pt x="0" y="7985"/>
                    <a:pt x="0" y="11154"/>
                  </a:cubicBezTo>
                  <a:lnTo>
                    <a:pt x="0" y="16799"/>
                  </a:lnTo>
                  <a:cubicBezTo>
                    <a:pt x="0" y="19968"/>
                    <a:pt x="3162" y="20318"/>
                    <a:pt x="4049" y="20318"/>
                  </a:cubicBezTo>
                  <a:cubicBezTo>
                    <a:pt x="4937" y="20318"/>
                    <a:pt x="2699" y="19651"/>
                    <a:pt x="2699" y="17687"/>
                  </a:cubicBezTo>
                  <a:lnTo>
                    <a:pt x="2699" y="10267"/>
                  </a:lnTo>
                  <a:cubicBezTo>
                    <a:pt x="2699" y="8207"/>
                    <a:pt x="4937" y="7519"/>
                    <a:pt x="4049" y="7519"/>
                  </a:cubicBezTo>
                  <a:close/>
                  <a:moveTo>
                    <a:pt x="15725" y="7408"/>
                  </a:moveTo>
                  <a:cubicBezTo>
                    <a:pt x="15548" y="6995"/>
                    <a:pt x="20503" y="3177"/>
                    <a:pt x="17612" y="83"/>
                  </a:cubicBezTo>
                  <a:cubicBezTo>
                    <a:pt x="16934" y="-641"/>
                    <a:pt x="14641" y="3547"/>
                    <a:pt x="11381" y="5443"/>
                  </a:cubicBezTo>
                  <a:cubicBezTo>
                    <a:pt x="9583" y="6489"/>
                    <a:pt x="5399" y="8716"/>
                    <a:pt x="5399" y="9946"/>
                  </a:cubicBezTo>
                  <a:lnTo>
                    <a:pt x="5399" y="17911"/>
                  </a:lnTo>
                  <a:cubicBezTo>
                    <a:pt x="5399" y="19392"/>
                    <a:pt x="12033" y="20959"/>
                    <a:pt x="17076" y="20959"/>
                  </a:cubicBezTo>
                  <a:cubicBezTo>
                    <a:pt x="18923" y="20959"/>
                    <a:pt x="21600" y="10974"/>
                    <a:pt x="21600" y="9387"/>
                  </a:cubicBezTo>
                  <a:cubicBezTo>
                    <a:pt x="21600" y="7795"/>
                    <a:pt x="15902" y="7823"/>
                    <a:pt x="15725" y="7408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20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Light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6837343" y="3009383"/>
            <a:ext cx="1241980" cy="1550118"/>
            <a:chOff x="6482835" y="2289366"/>
            <a:chExt cx="1177646" cy="1469822"/>
          </a:xfrm>
        </p:grpSpPr>
        <p:grpSp>
          <p:nvGrpSpPr>
            <p:cNvPr id="36" name="Group 35"/>
            <p:cNvGrpSpPr/>
            <p:nvPr/>
          </p:nvGrpSpPr>
          <p:grpSpPr>
            <a:xfrm flipH="1">
              <a:off x="6482835" y="2289366"/>
              <a:ext cx="1177646" cy="1469822"/>
              <a:chOff x="3017839" y="1957347"/>
              <a:chExt cx="1177646" cy="1469822"/>
            </a:xfrm>
          </p:grpSpPr>
          <p:sp>
            <p:nvSpPr>
              <p:cNvPr id="37" name="Freeform 19"/>
              <p:cNvSpPr>
                <a:spLocks/>
              </p:cNvSpPr>
              <p:nvPr/>
            </p:nvSpPr>
            <p:spPr bwMode="auto">
              <a:xfrm>
                <a:off x="3017839" y="1957347"/>
                <a:ext cx="1177646" cy="1469822"/>
              </a:xfrm>
              <a:custGeom>
                <a:avLst/>
                <a:gdLst>
                  <a:gd name="T0" fmla="*/ 365 w 626"/>
                  <a:gd name="T1" fmla="*/ 64 h 781"/>
                  <a:gd name="T2" fmla="*/ 34 w 626"/>
                  <a:gd name="T3" fmla="*/ 362 h 781"/>
                  <a:gd name="T4" fmla="*/ 34 w 626"/>
                  <a:gd name="T5" fmla="*/ 362 h 781"/>
                  <a:gd name="T6" fmla="*/ 40 w 626"/>
                  <a:gd name="T7" fmla="*/ 599 h 781"/>
                  <a:gd name="T8" fmla="*/ 401 w 626"/>
                  <a:gd name="T9" fmla="*/ 713 h 781"/>
                  <a:gd name="T10" fmla="*/ 515 w 626"/>
                  <a:gd name="T11" fmla="*/ 351 h 781"/>
                  <a:gd name="T12" fmla="*/ 288 w 626"/>
                  <a:gd name="T13" fmla="*/ 207 h 781"/>
                  <a:gd name="T14" fmla="*/ 397 w 626"/>
                  <a:gd name="T15" fmla="*/ 147 h 781"/>
                  <a:gd name="T16" fmla="*/ 421 w 626"/>
                  <a:gd name="T17" fmla="*/ 209 h 781"/>
                  <a:gd name="T18" fmla="*/ 626 w 626"/>
                  <a:gd name="T19" fmla="*/ 79 h 781"/>
                  <a:gd name="T20" fmla="*/ 341 w 626"/>
                  <a:gd name="T21" fmla="*/ 2 h 781"/>
                  <a:gd name="T22" fmla="*/ 365 w 626"/>
                  <a:gd name="T23" fmla="*/ 64 h 7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626" h="781">
                    <a:moveTo>
                      <a:pt x="365" y="64"/>
                    </a:moveTo>
                    <a:cubicBezTo>
                      <a:pt x="240" y="112"/>
                      <a:pt x="93" y="235"/>
                      <a:pt x="34" y="362"/>
                    </a:cubicBezTo>
                    <a:cubicBezTo>
                      <a:pt x="34" y="362"/>
                      <a:pt x="33" y="362"/>
                      <a:pt x="34" y="362"/>
                    </a:cubicBezTo>
                    <a:cubicBezTo>
                      <a:pt x="0" y="435"/>
                      <a:pt x="0" y="522"/>
                      <a:pt x="40" y="599"/>
                    </a:cubicBezTo>
                    <a:cubicBezTo>
                      <a:pt x="108" y="730"/>
                      <a:pt x="270" y="781"/>
                      <a:pt x="401" y="713"/>
                    </a:cubicBezTo>
                    <a:cubicBezTo>
                      <a:pt x="533" y="645"/>
                      <a:pt x="584" y="483"/>
                      <a:pt x="515" y="351"/>
                    </a:cubicBezTo>
                    <a:cubicBezTo>
                      <a:pt x="469" y="263"/>
                      <a:pt x="381" y="211"/>
                      <a:pt x="288" y="207"/>
                    </a:cubicBezTo>
                    <a:cubicBezTo>
                      <a:pt x="321" y="182"/>
                      <a:pt x="358" y="162"/>
                      <a:pt x="397" y="147"/>
                    </a:cubicBezTo>
                    <a:cubicBezTo>
                      <a:pt x="405" y="168"/>
                      <a:pt x="413" y="189"/>
                      <a:pt x="421" y="209"/>
                    </a:cubicBezTo>
                    <a:cubicBezTo>
                      <a:pt x="466" y="152"/>
                      <a:pt x="535" y="103"/>
                      <a:pt x="626" y="79"/>
                    </a:cubicBezTo>
                    <a:cubicBezTo>
                      <a:pt x="547" y="30"/>
                      <a:pt x="448" y="0"/>
                      <a:pt x="341" y="2"/>
                    </a:cubicBezTo>
                    <a:cubicBezTo>
                      <a:pt x="349" y="22"/>
                      <a:pt x="357" y="43"/>
                      <a:pt x="365" y="64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6435" tIns="48218" rIns="96435" bIns="48218" numCol="1" anchor="t" anchorCtr="0" compatLnSpc="1">
                <a:prstTxWarp prst="textNoShape">
                  <a:avLst/>
                </a:prstTxWarp>
              </a:bodyPr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3262699" y="2568530"/>
                <a:ext cx="551192" cy="551192"/>
              </a:xfrm>
              <a:prstGeom prst="ellipse">
                <a:avLst/>
              </a:prstGeom>
              <a:noFill/>
              <a:ln w="2857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just">
                  <a:lnSpc>
                    <a:spcPct val="12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80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9" name="Shape 617"/>
            <p:cNvSpPr/>
            <p:nvPr/>
          </p:nvSpPr>
          <p:spPr>
            <a:xfrm>
              <a:off x="7049343" y="3024277"/>
              <a:ext cx="181363" cy="2981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67" y="10800"/>
                  </a:moveTo>
                  <a:cubicBezTo>
                    <a:pt x="11767" y="12089"/>
                    <a:pt x="13688" y="12918"/>
                    <a:pt x="15722" y="14025"/>
                  </a:cubicBezTo>
                  <a:cubicBezTo>
                    <a:pt x="17208" y="14834"/>
                    <a:pt x="19243" y="15942"/>
                    <a:pt x="19243" y="16656"/>
                  </a:cubicBezTo>
                  <a:lnTo>
                    <a:pt x="19243" y="18090"/>
                  </a:lnTo>
                  <a:cubicBezTo>
                    <a:pt x="17373" y="17569"/>
                    <a:pt x="11777" y="17058"/>
                    <a:pt x="11777" y="15387"/>
                  </a:cubicBezTo>
                  <a:cubicBezTo>
                    <a:pt x="11777" y="14540"/>
                    <a:pt x="9823" y="14540"/>
                    <a:pt x="9823" y="15387"/>
                  </a:cubicBezTo>
                  <a:cubicBezTo>
                    <a:pt x="9823" y="17058"/>
                    <a:pt x="4224" y="17569"/>
                    <a:pt x="2357" y="18090"/>
                  </a:cubicBezTo>
                  <a:lnTo>
                    <a:pt x="2357" y="16656"/>
                  </a:lnTo>
                  <a:cubicBezTo>
                    <a:pt x="2357" y="15942"/>
                    <a:pt x="4392" y="14834"/>
                    <a:pt x="5878" y="14025"/>
                  </a:cubicBezTo>
                  <a:cubicBezTo>
                    <a:pt x="7912" y="12918"/>
                    <a:pt x="9833" y="12089"/>
                    <a:pt x="9833" y="10800"/>
                  </a:cubicBezTo>
                  <a:cubicBezTo>
                    <a:pt x="9833" y="9511"/>
                    <a:pt x="7912" y="8682"/>
                    <a:pt x="5878" y="7575"/>
                  </a:cubicBezTo>
                  <a:cubicBezTo>
                    <a:pt x="4392" y="6766"/>
                    <a:pt x="2357" y="5658"/>
                    <a:pt x="2357" y="4944"/>
                  </a:cubicBezTo>
                  <a:lnTo>
                    <a:pt x="2264" y="3865"/>
                  </a:lnTo>
                  <a:cubicBezTo>
                    <a:pt x="4243" y="4462"/>
                    <a:pt x="7380" y="5030"/>
                    <a:pt x="10799" y="5030"/>
                  </a:cubicBezTo>
                  <a:cubicBezTo>
                    <a:pt x="14220" y="5030"/>
                    <a:pt x="17371" y="4462"/>
                    <a:pt x="19350" y="3865"/>
                  </a:cubicBezTo>
                  <a:lnTo>
                    <a:pt x="19243" y="4944"/>
                  </a:lnTo>
                  <a:cubicBezTo>
                    <a:pt x="19243" y="5658"/>
                    <a:pt x="17208" y="6766"/>
                    <a:pt x="15722" y="7575"/>
                  </a:cubicBezTo>
                  <a:cubicBezTo>
                    <a:pt x="13688" y="8682"/>
                    <a:pt x="11767" y="9511"/>
                    <a:pt x="11767" y="10800"/>
                  </a:cubicBezTo>
                  <a:close/>
                  <a:moveTo>
                    <a:pt x="2970" y="2515"/>
                  </a:moveTo>
                  <a:cubicBezTo>
                    <a:pt x="4313" y="2042"/>
                    <a:pt x="6830" y="1346"/>
                    <a:pt x="10906" y="1346"/>
                  </a:cubicBezTo>
                  <a:cubicBezTo>
                    <a:pt x="14981" y="1346"/>
                    <a:pt x="18632" y="2515"/>
                    <a:pt x="18632" y="2515"/>
                  </a:cubicBezTo>
                  <a:cubicBezTo>
                    <a:pt x="18904" y="2609"/>
                    <a:pt x="19979" y="2930"/>
                    <a:pt x="19243" y="3173"/>
                  </a:cubicBezTo>
                  <a:cubicBezTo>
                    <a:pt x="17626" y="3709"/>
                    <a:pt x="14463" y="4274"/>
                    <a:pt x="10799" y="4274"/>
                  </a:cubicBezTo>
                  <a:cubicBezTo>
                    <a:pt x="7137" y="4274"/>
                    <a:pt x="4080" y="3652"/>
                    <a:pt x="2462" y="3115"/>
                  </a:cubicBezTo>
                  <a:cubicBezTo>
                    <a:pt x="1728" y="2871"/>
                    <a:pt x="2970" y="2515"/>
                    <a:pt x="2970" y="2515"/>
                  </a:cubicBezTo>
                  <a:close/>
                  <a:moveTo>
                    <a:pt x="21600" y="4944"/>
                  </a:moveTo>
                  <a:cubicBezTo>
                    <a:pt x="21600" y="2633"/>
                    <a:pt x="21600" y="2407"/>
                    <a:pt x="21600" y="2407"/>
                  </a:cubicBezTo>
                  <a:cubicBezTo>
                    <a:pt x="21600" y="1555"/>
                    <a:pt x="16765" y="0"/>
                    <a:pt x="10799" y="0"/>
                  </a:cubicBezTo>
                  <a:cubicBezTo>
                    <a:pt x="4835" y="0"/>
                    <a:pt x="0" y="1555"/>
                    <a:pt x="0" y="2407"/>
                  </a:cubicBezTo>
                  <a:cubicBezTo>
                    <a:pt x="0" y="2407"/>
                    <a:pt x="0" y="2633"/>
                    <a:pt x="0" y="4944"/>
                  </a:cubicBezTo>
                  <a:cubicBezTo>
                    <a:pt x="0" y="7255"/>
                    <a:pt x="7476" y="9164"/>
                    <a:pt x="7476" y="10800"/>
                  </a:cubicBezTo>
                  <a:cubicBezTo>
                    <a:pt x="7476" y="12436"/>
                    <a:pt x="0" y="14345"/>
                    <a:pt x="0" y="16656"/>
                  </a:cubicBezTo>
                  <a:cubicBezTo>
                    <a:pt x="0" y="18967"/>
                    <a:pt x="0" y="19193"/>
                    <a:pt x="0" y="19193"/>
                  </a:cubicBezTo>
                  <a:cubicBezTo>
                    <a:pt x="0" y="20045"/>
                    <a:pt x="4835" y="21600"/>
                    <a:pt x="10799" y="21600"/>
                  </a:cubicBezTo>
                  <a:cubicBezTo>
                    <a:pt x="16765" y="21600"/>
                    <a:pt x="21600" y="20045"/>
                    <a:pt x="21600" y="19193"/>
                  </a:cubicBezTo>
                  <a:cubicBezTo>
                    <a:pt x="21600" y="19193"/>
                    <a:pt x="21600" y="18967"/>
                    <a:pt x="21600" y="16656"/>
                  </a:cubicBezTo>
                  <a:cubicBezTo>
                    <a:pt x="21600" y="14345"/>
                    <a:pt x="14122" y="12436"/>
                    <a:pt x="14122" y="10800"/>
                  </a:cubicBezTo>
                  <a:cubicBezTo>
                    <a:pt x="14122" y="9164"/>
                    <a:pt x="21600" y="7255"/>
                    <a:pt x="21600" y="4944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40181" tIns="40181" rIns="40181" bIns="40181" numCol="1" anchor="ctr">
              <a:noAutofit/>
            </a:bodyPr>
            <a:lstStyle/>
            <a:p>
              <a:pPr lvl="0"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 sz="3100" b="1">
                  <a:latin typeface="Kontrapunkt Bob Bold"/>
                  <a:ea typeface="Kontrapunkt Bob Bold"/>
                  <a:cs typeface="Kontrapunkt Bob Bold"/>
                  <a:sym typeface="Kontrapunkt Bob Bold"/>
                </a:defRPr>
              </a:pPr>
              <a:endParaRPr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 Placeholder 8"/>
          <p:cNvSpPr txBox="1">
            <a:spLocks/>
          </p:cNvSpPr>
          <p:nvPr/>
        </p:nvSpPr>
        <p:spPr>
          <a:xfrm>
            <a:off x="2070909" y="2573548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 Placeholder 9"/>
          <p:cNvSpPr txBox="1">
            <a:spLocks/>
          </p:cNvSpPr>
          <p:nvPr/>
        </p:nvSpPr>
        <p:spPr>
          <a:xfrm>
            <a:off x="2070909" y="2869703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 Placeholder 8"/>
          <p:cNvSpPr txBox="1">
            <a:spLocks/>
          </p:cNvSpPr>
          <p:nvPr/>
        </p:nvSpPr>
        <p:spPr>
          <a:xfrm>
            <a:off x="2070909" y="3800686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 Placeholder 9"/>
          <p:cNvSpPr txBox="1">
            <a:spLocks/>
          </p:cNvSpPr>
          <p:nvPr/>
        </p:nvSpPr>
        <p:spPr>
          <a:xfrm>
            <a:off x="2070909" y="4098428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 Placeholder 8"/>
          <p:cNvSpPr txBox="1">
            <a:spLocks/>
          </p:cNvSpPr>
          <p:nvPr/>
        </p:nvSpPr>
        <p:spPr>
          <a:xfrm>
            <a:off x="2070909" y="4967498"/>
            <a:ext cx="2036887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 Placeholder 9"/>
          <p:cNvSpPr txBox="1">
            <a:spLocks/>
          </p:cNvSpPr>
          <p:nvPr/>
        </p:nvSpPr>
        <p:spPr>
          <a:xfrm>
            <a:off x="2070909" y="5265241"/>
            <a:ext cx="2309650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ext Placeholder 8"/>
          <p:cNvSpPr txBox="1">
            <a:spLocks/>
          </p:cNvSpPr>
          <p:nvPr/>
        </p:nvSpPr>
        <p:spPr>
          <a:xfrm>
            <a:off x="8475474" y="2552911"/>
            <a:ext cx="2043112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2" name="Text Placeholder 9"/>
          <p:cNvSpPr txBox="1">
            <a:spLocks/>
          </p:cNvSpPr>
          <p:nvPr/>
        </p:nvSpPr>
        <p:spPr>
          <a:xfrm>
            <a:off x="8475473" y="2850652"/>
            <a:ext cx="2316709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1" name="Text Placeholder 8"/>
          <p:cNvSpPr txBox="1">
            <a:spLocks/>
          </p:cNvSpPr>
          <p:nvPr/>
        </p:nvSpPr>
        <p:spPr>
          <a:xfrm>
            <a:off x="8475474" y="3780048"/>
            <a:ext cx="2043112" cy="23621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AU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2" name="Text Placeholder 9"/>
          <p:cNvSpPr txBox="1">
            <a:spLocks/>
          </p:cNvSpPr>
          <p:nvPr/>
        </p:nvSpPr>
        <p:spPr>
          <a:xfrm>
            <a:off x="8475473" y="4077790"/>
            <a:ext cx="2316709" cy="42960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marL="228620" indent="-228620" algn="l" defTabSz="914476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5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9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333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571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809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2048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286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524" indent="-228620" algn="l" defTabSz="914476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fontAlgn="auto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en-AU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53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9965004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4500"/>
                            </p:stCondLst>
                            <p:childTnLst>
                              <p:par>
                                <p:cTn id="4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5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55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6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6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5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 build="p"/>
      <p:bldP spid="33" grpId="0" build="p"/>
      <p:bldP spid="34" grpId="0" build="p"/>
      <p:bldP spid="35" grpId="0" build="p"/>
      <p:bldP spid="39" grpId="0" build="p"/>
      <p:bldP spid="40" grpId="0" build="p"/>
      <p:bldP spid="41" grpId="0" build="p"/>
      <p:bldP spid="42" grpId="0" build="p"/>
      <p:bldP spid="51" grpId="0" build="p"/>
      <p:bldP spid="5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0" y="0"/>
            <a:ext cx="12858750" cy="7232650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0" y="1657350"/>
            <a:ext cx="12858750" cy="3917950"/>
          </a:xfrm>
          <a:prstGeom prst="rect">
            <a:avLst/>
          </a:prstGeom>
          <a:solidFill>
            <a:srgbClr val="00B0F0">
              <a:alpha val="50196"/>
            </a:srgbClr>
          </a:solidFill>
          <a:ln>
            <a:noFill/>
          </a:ln>
          <a:effectLst>
            <a:softEdge rad="6350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259"/>
          <p:cNvSpPr>
            <a:spLocks noChangeArrowheads="1"/>
          </p:cNvSpPr>
          <p:nvPr/>
        </p:nvSpPr>
        <p:spPr bwMode="auto">
          <a:xfrm>
            <a:off x="3914194" y="4494687"/>
            <a:ext cx="1843805" cy="288145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汇报</a:t>
            </a:r>
            <a:r>
              <a:rPr lang="en-US" altLang="zh-CN" sz="1400" dirty="0">
                <a:solidFill>
                  <a:schemeClr val="bg1"/>
                </a:solidFill>
                <a:cs typeface="Arial" panose="020B0604020202020204" pitchFamily="34" charset="0"/>
              </a:rPr>
              <a:t>:</a:t>
            </a:r>
            <a:r>
              <a:rPr lang="zh-CN" altLang="en-US" sz="1400" dirty="0">
                <a:solidFill>
                  <a:schemeClr val="bg1"/>
                </a:solidFill>
                <a:cs typeface="Arial" panose="020B0604020202020204" pitchFamily="34" charset="0"/>
              </a:rPr>
              <a:t>千图网</a:t>
            </a:r>
          </a:p>
        </p:txBody>
      </p:sp>
      <p:sp>
        <p:nvSpPr>
          <p:cNvPr id="16" name="矩形 259"/>
          <p:cNvSpPr>
            <a:spLocks noChangeArrowheads="1"/>
          </p:cNvSpPr>
          <p:nvPr/>
        </p:nvSpPr>
        <p:spPr bwMode="auto">
          <a:xfrm>
            <a:off x="6933431" y="4525465"/>
            <a:ext cx="2200213" cy="257367"/>
          </a:xfrm>
          <a:prstGeom prst="rect">
            <a:avLst/>
          </a:prstGeom>
          <a:noFill/>
          <a:ln w="9525">
            <a:solidFill>
              <a:schemeClr val="bg1"/>
            </a:solidFill>
            <a:miter lim="800000"/>
            <a:headEnd/>
            <a:tailEnd/>
          </a:ln>
          <a:extLst/>
        </p:spPr>
        <p:txBody>
          <a:bodyPr wrap="square" lIns="0" tIns="35998" rIns="0" bIns="36000" anchor="t" anchorCtr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1200" dirty="0">
                <a:solidFill>
                  <a:schemeClr val="bg1"/>
                </a:solidFill>
                <a:cs typeface="Arial" panose="020B0604020202020204" pitchFamily="34" charset="0"/>
              </a:rPr>
              <a:t>Report Person: </a:t>
            </a:r>
            <a:r>
              <a:rPr lang="zh-CN" altLang="en-US" sz="1200" dirty="0">
                <a:solidFill>
                  <a:schemeClr val="bg1"/>
                </a:solidFill>
                <a:cs typeface="Arial" panose="020B0604020202020204" pitchFamily="34" charset="0"/>
              </a:rPr>
              <a:t>千图网</a:t>
            </a:r>
          </a:p>
        </p:txBody>
      </p:sp>
      <p:sp>
        <p:nvSpPr>
          <p:cNvPr id="8" name="矩形 259"/>
          <p:cNvSpPr>
            <a:spLocks noChangeArrowheads="1"/>
          </p:cNvSpPr>
          <p:nvPr/>
        </p:nvSpPr>
        <p:spPr bwMode="auto">
          <a:xfrm>
            <a:off x="3790950" y="2315989"/>
            <a:ext cx="5276850" cy="615553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zh-CN" altLang="en-US" sz="4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感谢聆听，批评指导</a:t>
            </a:r>
          </a:p>
        </p:txBody>
      </p:sp>
      <p:sp>
        <p:nvSpPr>
          <p:cNvPr id="10" name="矩形 259"/>
          <p:cNvSpPr>
            <a:spLocks noChangeArrowheads="1"/>
          </p:cNvSpPr>
          <p:nvPr/>
        </p:nvSpPr>
        <p:spPr bwMode="auto">
          <a:xfrm>
            <a:off x="2552700" y="2857131"/>
            <a:ext cx="7753350" cy="1477328"/>
          </a:xfrm>
          <a:prstGeom prst="rect">
            <a:avLst/>
          </a:prstGeom>
          <a:noFill/>
          <a:ln>
            <a:noFill/>
          </a:ln>
          <a:extLst/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 algn="ctr">
              <a:buNone/>
            </a:pPr>
            <a:r>
              <a:rPr lang="en-US" altLang="zh-CN" sz="9600" b="1" dirty="0">
                <a:solidFill>
                  <a:schemeClr val="bg1"/>
                </a:solidFill>
                <a:cs typeface="Arial" panose="020B0604020202020204" pitchFamily="34" charset="0"/>
              </a:rPr>
              <a:t>THANK YOU</a:t>
            </a:r>
            <a:endParaRPr lang="zh-CN" altLang="en-US" sz="9600" b="1" dirty="0">
              <a:solidFill>
                <a:schemeClr val="bg1"/>
              </a:solidFill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682700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400"/>
                            </p:stCondLst>
                            <p:childTnLst>
                              <p:par>
                                <p:cTn id="2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900"/>
                            </p:stCondLst>
                            <p:childTnLst>
                              <p:par>
                                <p:cTn id="24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750"/>
                            </p:stCondLst>
                            <p:childTnLst>
                              <p:par>
                                <p:cTn id="32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3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4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" grpId="0" animBg="1"/>
      <p:bldP spid="9" grpId="0" animBg="1"/>
      <p:bldP spid="16" grpId="0" animBg="1"/>
      <p:bldP spid="8" grpId="0"/>
      <p:bldP spid="8" grpId="1"/>
      <p:bldP spid="10" grpId="0"/>
      <p:bldP spid="10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>
            <a:off x="353" y="3025603"/>
            <a:ext cx="6192039" cy="162011"/>
            <a:chOff x="0" y="2341322"/>
            <a:chExt cx="4403469" cy="115214"/>
          </a:xfrm>
          <a:solidFill>
            <a:schemeClr val="accent1"/>
          </a:solidFill>
        </p:grpSpPr>
        <p:sp>
          <p:nvSpPr>
            <p:cNvPr id="13" name="Rectangle 12"/>
            <p:cNvSpPr/>
            <p:nvPr/>
          </p:nvSpPr>
          <p:spPr>
            <a:xfrm>
              <a:off x="0" y="2341322"/>
              <a:ext cx="440346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35074" y="2387041"/>
              <a:ext cx="868395" cy="694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4845199" y="3421633"/>
            <a:ext cx="3744416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ea typeface="微软雅黑" panose="020B0503020204020204" pitchFamily="34" charset="-122"/>
                <a:cs typeface="+mn-ea"/>
                <a:sym typeface="+mn-lt"/>
              </a:rPr>
              <a:t>年度工作概述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4739063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6718356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739063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18356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219338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991682" y="1592643"/>
            <a:ext cx="2414977" cy="2640272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3810672" y="1592643"/>
            <a:ext cx="2414977" cy="2640272"/>
          </a:xfrm>
          <a:prstGeom prst="rect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653460" y="1592643"/>
            <a:ext cx="2414977" cy="2640272"/>
          </a:xfrm>
          <a:prstGeom prst="rect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矩形 40"/>
          <p:cNvSpPr/>
          <p:nvPr/>
        </p:nvSpPr>
        <p:spPr>
          <a:xfrm>
            <a:off x="9491016" y="1592643"/>
            <a:ext cx="2414977" cy="2640272"/>
          </a:xfrm>
          <a:prstGeom prst="rect">
            <a:avLst/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矩形 13"/>
          <p:cNvSpPr/>
          <p:nvPr/>
        </p:nvSpPr>
        <p:spPr bwMode="auto">
          <a:xfrm>
            <a:off x="1477579" y="3399899"/>
            <a:ext cx="1443182" cy="154028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txBody>
          <a:bodyPr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476" dirty="0">
              <a:solidFill>
                <a:srgbClr val="F8F8F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14"/>
          <p:cNvSpPr/>
          <p:nvPr/>
        </p:nvSpPr>
        <p:spPr bwMode="auto">
          <a:xfrm>
            <a:off x="4296569" y="3399899"/>
            <a:ext cx="1443182" cy="1540287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476" dirty="0">
              <a:solidFill>
                <a:srgbClr val="F8F8F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矩形 15"/>
          <p:cNvSpPr/>
          <p:nvPr/>
        </p:nvSpPr>
        <p:spPr bwMode="auto">
          <a:xfrm>
            <a:off x="9976913" y="3399899"/>
            <a:ext cx="1443182" cy="1540287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txBody>
          <a:bodyPr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476" dirty="0">
              <a:solidFill>
                <a:srgbClr val="F8F8F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矩形 16"/>
          <p:cNvSpPr/>
          <p:nvPr/>
        </p:nvSpPr>
        <p:spPr bwMode="auto">
          <a:xfrm>
            <a:off x="7139357" y="3399899"/>
            <a:ext cx="1443182" cy="1540287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txBody>
          <a:bodyPr anchor="ctr"/>
          <a:lstStyle/>
          <a:p>
            <a:pPr algn="ctr">
              <a:lnSpc>
                <a:spcPct val="150000"/>
              </a:lnSpc>
              <a:defRPr/>
            </a:pPr>
            <a:endParaRPr lang="zh-CN" altLang="en-US" sz="1476" dirty="0">
              <a:solidFill>
                <a:srgbClr val="F8F8F8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文本框 23"/>
          <p:cNvSpPr txBox="1">
            <a:spLocks noChangeArrowheads="1"/>
          </p:cNvSpPr>
          <p:nvPr/>
        </p:nvSpPr>
        <p:spPr bwMode="auto">
          <a:xfrm>
            <a:off x="1840098" y="4040776"/>
            <a:ext cx="71814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文字内容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1" name="Content Placeholder 2"/>
          <p:cNvSpPr txBox="1">
            <a:spLocks/>
          </p:cNvSpPr>
          <p:nvPr/>
        </p:nvSpPr>
        <p:spPr>
          <a:xfrm>
            <a:off x="1109001" y="5314764"/>
            <a:ext cx="2180339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2" name="Content Placeholder 2"/>
          <p:cNvSpPr txBox="1">
            <a:spLocks/>
          </p:cNvSpPr>
          <p:nvPr/>
        </p:nvSpPr>
        <p:spPr>
          <a:xfrm>
            <a:off x="945331" y="5672136"/>
            <a:ext cx="2507679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3" name="Content Placeholder 2"/>
          <p:cNvSpPr txBox="1">
            <a:spLocks/>
          </p:cNvSpPr>
          <p:nvPr/>
        </p:nvSpPr>
        <p:spPr>
          <a:xfrm>
            <a:off x="3942112" y="5314764"/>
            <a:ext cx="2180339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4" name="Content Placeholder 2"/>
          <p:cNvSpPr txBox="1">
            <a:spLocks/>
          </p:cNvSpPr>
          <p:nvPr/>
        </p:nvSpPr>
        <p:spPr>
          <a:xfrm>
            <a:off x="3764321" y="5672136"/>
            <a:ext cx="2507679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5" name="Content Placeholder 2"/>
          <p:cNvSpPr txBox="1">
            <a:spLocks/>
          </p:cNvSpPr>
          <p:nvPr/>
        </p:nvSpPr>
        <p:spPr>
          <a:xfrm>
            <a:off x="6775223" y="5314764"/>
            <a:ext cx="2180339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6" name="Content Placeholder 2"/>
          <p:cNvSpPr txBox="1">
            <a:spLocks/>
          </p:cNvSpPr>
          <p:nvPr/>
        </p:nvSpPr>
        <p:spPr>
          <a:xfrm>
            <a:off x="6607109" y="5672136"/>
            <a:ext cx="2507679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7" name="Content Placeholder 2"/>
          <p:cNvSpPr txBox="1">
            <a:spLocks/>
          </p:cNvSpPr>
          <p:nvPr/>
        </p:nvSpPr>
        <p:spPr>
          <a:xfrm>
            <a:off x="9608335" y="5314764"/>
            <a:ext cx="2180339" cy="215444"/>
          </a:xfrm>
          <a:prstGeom prst="rect">
            <a:avLst/>
          </a:prstGeom>
        </p:spPr>
        <p:txBody>
          <a:bodyPr vert="horz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ctr">
              <a:spcBef>
                <a:spcPts val="0"/>
              </a:spcBef>
              <a:spcAft>
                <a:spcPts val="0"/>
              </a:spcAft>
            </a:pPr>
            <a:r>
              <a:rPr lang="zh-CN" alt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sz="14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38" name="Content Placeholder 2"/>
          <p:cNvSpPr txBox="1">
            <a:spLocks/>
          </p:cNvSpPr>
          <p:nvPr/>
        </p:nvSpPr>
        <p:spPr>
          <a:xfrm>
            <a:off x="9444665" y="5672136"/>
            <a:ext cx="2507679" cy="55399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2" name="文本框 41"/>
          <p:cNvSpPr txBox="1">
            <a:spLocks noChangeArrowheads="1"/>
          </p:cNvSpPr>
          <p:nvPr/>
        </p:nvSpPr>
        <p:spPr bwMode="auto">
          <a:xfrm>
            <a:off x="4659088" y="4040776"/>
            <a:ext cx="71814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文字内容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3" name="文本框 42"/>
          <p:cNvSpPr txBox="1">
            <a:spLocks noChangeArrowheads="1"/>
          </p:cNvSpPr>
          <p:nvPr/>
        </p:nvSpPr>
        <p:spPr bwMode="auto">
          <a:xfrm>
            <a:off x="7501876" y="4040776"/>
            <a:ext cx="71814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文字内容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44" name="文本框 43"/>
          <p:cNvSpPr txBox="1">
            <a:spLocks noChangeArrowheads="1"/>
          </p:cNvSpPr>
          <p:nvPr/>
        </p:nvSpPr>
        <p:spPr bwMode="auto">
          <a:xfrm>
            <a:off x="10339432" y="4040776"/>
            <a:ext cx="718145" cy="3231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Arial Narrow" panose="020B0606020202030204" pitchFamily="34" charset="0"/>
                <a:ea typeface="微软雅黑" panose="020B0503020204020204" pitchFamily="34" charset="-122"/>
              </a:defRPr>
            </a:lvl9pPr>
          </a:lstStyle>
          <a:p>
            <a:pPr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 sz="14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rPr>
              <a:t>文字内容</a:t>
            </a:r>
            <a:endParaRPr lang="en-US" altLang="zh-CN" sz="14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22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5298751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5" presetClass="entr" presetSubtype="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250"/>
                            </p:stCondLst>
                            <p:childTnLst>
                              <p:par>
                                <p:cTn id="19" presetID="15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750"/>
                            </p:stCondLst>
                            <p:childTnLst>
                              <p:par>
                                <p:cTn id="26" presetID="15" presetClass="entr" presetSubtype="0" fill="hold" grpId="0" nodeType="after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50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000"/>
                            </p:stCondLst>
                            <p:childTnLst>
                              <p:par>
                                <p:cTn id="3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75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7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1500"/>
                            </p:stCondLst>
                            <p:childTnLst>
                              <p:par>
                                <p:cTn id="5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75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7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1500"/>
                            </p:stCondLst>
                            <p:childTnLst>
                              <p:par>
                                <p:cTn id="71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2000"/>
                            </p:stCondLst>
                            <p:childTnLst>
                              <p:par>
                                <p:cTn id="7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750"/>
                            </p:stCondLst>
                            <p:childTnLst>
                              <p:par>
                                <p:cTn id="8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7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1500"/>
                            </p:stCondLst>
                            <p:childTnLst>
                              <p:par>
                                <p:cTn id="9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2000"/>
                            </p:stCondLst>
                            <p:childTnLst>
                              <p:par>
                                <p:cTn id="9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3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750"/>
                            </p:stCondLst>
                            <p:childTnLst>
                              <p:par>
                                <p:cTn id="10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7" dur="75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9" grpId="0" animBg="1"/>
      <p:bldP spid="40" grpId="0" animBg="1"/>
      <p:bldP spid="41" grpId="0" animBg="1"/>
      <p:bldP spid="14" grpId="0" animBg="1"/>
      <p:bldP spid="15" grpId="0" animBg="1"/>
      <p:bldP spid="16" grpId="0" animBg="1"/>
      <p:bldP spid="17" grpId="0" animBg="1"/>
      <p:bldP spid="24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42" grpId="0"/>
      <p:bldP spid="43" grpId="0"/>
      <p:bldP spid="4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1165328" y="4661041"/>
            <a:ext cx="3750263" cy="10715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endParaRPr lang="en-US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3" name="Group 137"/>
          <p:cNvGrpSpPr/>
          <p:nvPr/>
        </p:nvGrpSpPr>
        <p:grpSpPr>
          <a:xfrm>
            <a:off x="1502228" y="2303735"/>
            <a:ext cx="301358" cy="2317121"/>
            <a:chOff x="1074408" y="1485901"/>
            <a:chExt cx="214311" cy="1647821"/>
          </a:xfrm>
        </p:grpSpPr>
        <p:cxnSp>
          <p:nvCxnSpPr>
            <p:cNvPr id="91" name="Straight Connector 90"/>
            <p:cNvCxnSpPr/>
            <p:nvPr/>
          </p:nvCxnSpPr>
          <p:spPr>
            <a:xfrm rot="16200000" flipV="1">
              <a:off x="359569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5" name="Rounded Rectangle 94"/>
            <p:cNvSpPr/>
            <p:nvPr/>
          </p:nvSpPr>
          <p:spPr>
            <a:xfrm>
              <a:off x="1074408" y="2190750"/>
              <a:ext cx="214311" cy="942972"/>
            </a:xfrm>
            <a:prstGeom prst="round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5" name="Group 138"/>
          <p:cNvGrpSpPr/>
          <p:nvPr/>
        </p:nvGrpSpPr>
        <p:grpSpPr>
          <a:xfrm>
            <a:off x="2035839" y="2303735"/>
            <a:ext cx="301358" cy="2317121"/>
            <a:chOff x="1447800" y="1485901"/>
            <a:chExt cx="214311" cy="1647821"/>
          </a:xfrm>
        </p:grpSpPr>
        <p:cxnSp>
          <p:nvCxnSpPr>
            <p:cNvPr id="98" name="Straight Connector 97"/>
            <p:cNvCxnSpPr/>
            <p:nvPr/>
          </p:nvCxnSpPr>
          <p:spPr>
            <a:xfrm rot="16200000" flipV="1">
              <a:off x="732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1" name="Rounded Rectangle 100"/>
            <p:cNvSpPr/>
            <p:nvPr/>
          </p:nvSpPr>
          <p:spPr>
            <a:xfrm>
              <a:off x="1447800" y="1962150"/>
              <a:ext cx="214311" cy="1171572"/>
            </a:xfrm>
            <a:prstGeom prst="round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6" name="Group 139"/>
          <p:cNvGrpSpPr/>
          <p:nvPr/>
        </p:nvGrpSpPr>
        <p:grpSpPr>
          <a:xfrm>
            <a:off x="2569451" y="2303735"/>
            <a:ext cx="301358" cy="2317121"/>
            <a:chOff x="1828800" y="1485901"/>
            <a:chExt cx="214311" cy="1647821"/>
          </a:xfrm>
        </p:grpSpPr>
        <p:cxnSp>
          <p:nvCxnSpPr>
            <p:cNvPr id="104" name="Straight Connector 103"/>
            <p:cNvCxnSpPr/>
            <p:nvPr/>
          </p:nvCxnSpPr>
          <p:spPr>
            <a:xfrm rot="16200000" flipV="1">
              <a:off x="1113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7" name="Rounded Rectangle 106"/>
            <p:cNvSpPr/>
            <p:nvPr/>
          </p:nvSpPr>
          <p:spPr>
            <a:xfrm>
              <a:off x="1828800" y="1809750"/>
              <a:ext cx="214311" cy="1323972"/>
            </a:xfrm>
            <a:prstGeom prst="round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7" name="Group 140"/>
          <p:cNvGrpSpPr/>
          <p:nvPr/>
        </p:nvGrpSpPr>
        <p:grpSpPr>
          <a:xfrm>
            <a:off x="3103063" y="2303735"/>
            <a:ext cx="301358" cy="2317121"/>
            <a:chOff x="2209800" y="1485901"/>
            <a:chExt cx="214311" cy="1647821"/>
          </a:xfrm>
        </p:grpSpPr>
        <p:cxnSp>
          <p:nvCxnSpPr>
            <p:cNvPr id="108" name="Straight Connector 107"/>
            <p:cNvCxnSpPr/>
            <p:nvPr/>
          </p:nvCxnSpPr>
          <p:spPr>
            <a:xfrm rot="16200000" flipV="1">
              <a:off x="1494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1" name="Rounded Rectangle 120"/>
            <p:cNvSpPr/>
            <p:nvPr/>
          </p:nvSpPr>
          <p:spPr>
            <a:xfrm>
              <a:off x="2209800" y="2419350"/>
              <a:ext cx="214311" cy="714372"/>
            </a:xfrm>
            <a:prstGeom prst="round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8" name="Group 141"/>
          <p:cNvGrpSpPr/>
          <p:nvPr/>
        </p:nvGrpSpPr>
        <p:grpSpPr>
          <a:xfrm>
            <a:off x="3636674" y="2303735"/>
            <a:ext cx="301358" cy="2317121"/>
            <a:chOff x="2667000" y="1485901"/>
            <a:chExt cx="214311" cy="1647821"/>
          </a:xfrm>
        </p:grpSpPr>
        <p:cxnSp>
          <p:nvCxnSpPr>
            <p:cNvPr id="128" name="Straight Connector 127"/>
            <p:cNvCxnSpPr/>
            <p:nvPr/>
          </p:nvCxnSpPr>
          <p:spPr>
            <a:xfrm rot="16200000" flipV="1">
              <a:off x="19521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9" name="Rounded Rectangle 128"/>
            <p:cNvSpPr/>
            <p:nvPr/>
          </p:nvSpPr>
          <p:spPr>
            <a:xfrm>
              <a:off x="2667000" y="1962150"/>
              <a:ext cx="214311" cy="1171572"/>
            </a:xfrm>
            <a:prstGeom prst="round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9" name="Group 142"/>
          <p:cNvGrpSpPr/>
          <p:nvPr/>
        </p:nvGrpSpPr>
        <p:grpSpPr>
          <a:xfrm>
            <a:off x="4170289" y="2303735"/>
            <a:ext cx="301358" cy="2317121"/>
            <a:chOff x="2971800" y="1485901"/>
            <a:chExt cx="214311" cy="1647821"/>
          </a:xfrm>
        </p:grpSpPr>
        <p:cxnSp>
          <p:nvCxnSpPr>
            <p:cNvPr id="136" name="Straight Connector 135"/>
            <p:cNvCxnSpPr/>
            <p:nvPr/>
          </p:nvCxnSpPr>
          <p:spPr>
            <a:xfrm rot="16200000" flipV="1">
              <a:off x="2256961" y="2302205"/>
              <a:ext cx="1638299" cy="5691"/>
            </a:xfrm>
            <a:prstGeom prst="line">
              <a:avLst/>
            </a:prstGeom>
            <a:ln w="12700">
              <a:solidFill>
                <a:schemeClr val="bg1">
                  <a:lumMod val="75000"/>
                </a:schemeClr>
              </a:solidFill>
              <a:prstDash val="sysDot"/>
              <a:headEnd type="none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Rounded Rectangle 136"/>
            <p:cNvSpPr/>
            <p:nvPr/>
          </p:nvSpPr>
          <p:spPr>
            <a:xfrm>
              <a:off x="2971800" y="1809750"/>
              <a:ext cx="214311" cy="1323972"/>
            </a:xfrm>
            <a:prstGeom prst="round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44" name="Rectangle 143"/>
          <p:cNvSpPr/>
          <p:nvPr/>
        </p:nvSpPr>
        <p:spPr>
          <a:xfrm>
            <a:off x="1532831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55</a:t>
            </a:r>
          </a:p>
        </p:txBody>
      </p:sp>
      <p:sp>
        <p:nvSpPr>
          <p:cNvPr id="145" name="Rectangle 144"/>
          <p:cNvSpPr/>
          <p:nvPr/>
        </p:nvSpPr>
        <p:spPr>
          <a:xfrm>
            <a:off x="2071102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70</a:t>
            </a:r>
          </a:p>
        </p:txBody>
      </p:sp>
      <p:sp>
        <p:nvSpPr>
          <p:cNvPr id="146" name="Rectangle 145"/>
          <p:cNvSpPr/>
          <p:nvPr/>
        </p:nvSpPr>
        <p:spPr>
          <a:xfrm>
            <a:off x="2609373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85</a:t>
            </a:r>
          </a:p>
        </p:txBody>
      </p:sp>
      <p:sp>
        <p:nvSpPr>
          <p:cNvPr id="147" name="Rectangle 146"/>
          <p:cNvSpPr/>
          <p:nvPr/>
        </p:nvSpPr>
        <p:spPr>
          <a:xfrm>
            <a:off x="3147644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40</a:t>
            </a:r>
          </a:p>
        </p:txBody>
      </p:sp>
      <p:sp>
        <p:nvSpPr>
          <p:cNvPr id="148" name="Rectangle 147"/>
          <p:cNvSpPr/>
          <p:nvPr/>
        </p:nvSpPr>
        <p:spPr>
          <a:xfrm>
            <a:off x="3685915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60</a:t>
            </a:r>
          </a:p>
        </p:txBody>
      </p:sp>
      <p:sp>
        <p:nvSpPr>
          <p:cNvPr id="149" name="Rectangle 148"/>
          <p:cNvSpPr/>
          <p:nvPr/>
        </p:nvSpPr>
        <p:spPr>
          <a:xfrm>
            <a:off x="4224186" y="4810264"/>
            <a:ext cx="227626" cy="268279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80</a:t>
            </a:r>
          </a:p>
        </p:txBody>
      </p:sp>
      <p:grpSp>
        <p:nvGrpSpPr>
          <p:cNvPr id="10" name="Group 149"/>
          <p:cNvGrpSpPr/>
          <p:nvPr/>
        </p:nvGrpSpPr>
        <p:grpSpPr>
          <a:xfrm>
            <a:off x="6389434" y="2305418"/>
            <a:ext cx="2090836" cy="701095"/>
            <a:chOff x="4597686" y="3155872"/>
            <a:chExt cx="1583966" cy="498584"/>
          </a:xfrm>
        </p:grpSpPr>
        <p:sp>
          <p:nvSpPr>
            <p:cNvPr id="151" name="TextBox 150"/>
            <p:cNvSpPr txBox="1"/>
            <p:nvPr/>
          </p:nvSpPr>
          <p:spPr>
            <a:xfrm>
              <a:off x="4597686" y="3155872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2" name="TextBox 151"/>
            <p:cNvSpPr txBox="1"/>
            <p:nvPr/>
          </p:nvSpPr>
          <p:spPr>
            <a:xfrm>
              <a:off x="4597686" y="3348942"/>
              <a:ext cx="1583966" cy="30551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1" name="Group 152"/>
          <p:cNvGrpSpPr/>
          <p:nvPr/>
        </p:nvGrpSpPr>
        <p:grpSpPr>
          <a:xfrm>
            <a:off x="9386634" y="2305418"/>
            <a:ext cx="2036110" cy="701095"/>
            <a:chOff x="6978976" y="3155872"/>
            <a:chExt cx="1542507" cy="498584"/>
          </a:xfrm>
        </p:grpSpPr>
        <p:sp>
          <p:nvSpPr>
            <p:cNvPr id="154" name="TextBox 153"/>
            <p:cNvSpPr txBox="1"/>
            <p:nvPr/>
          </p:nvSpPr>
          <p:spPr>
            <a:xfrm>
              <a:off x="6978977" y="3155872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6978976" y="3348942"/>
              <a:ext cx="1542507" cy="305514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2" name="Group 155"/>
          <p:cNvGrpSpPr/>
          <p:nvPr/>
        </p:nvGrpSpPr>
        <p:grpSpPr>
          <a:xfrm>
            <a:off x="6389434" y="3213449"/>
            <a:ext cx="2036110" cy="701095"/>
            <a:chOff x="4597685" y="3914331"/>
            <a:chExt cx="1542507" cy="498583"/>
          </a:xfrm>
        </p:grpSpPr>
        <p:sp>
          <p:nvSpPr>
            <p:cNvPr id="157" name="TextBox 156"/>
            <p:cNvSpPr txBox="1"/>
            <p:nvPr/>
          </p:nvSpPr>
          <p:spPr>
            <a:xfrm>
              <a:off x="4597686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8" name="TextBox 157"/>
            <p:cNvSpPr txBox="1"/>
            <p:nvPr/>
          </p:nvSpPr>
          <p:spPr>
            <a:xfrm>
              <a:off x="4597685" y="4107401"/>
              <a:ext cx="1542507" cy="30551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Group 158"/>
          <p:cNvGrpSpPr/>
          <p:nvPr/>
        </p:nvGrpSpPr>
        <p:grpSpPr>
          <a:xfrm>
            <a:off x="9386634" y="3213449"/>
            <a:ext cx="2036110" cy="701095"/>
            <a:chOff x="6978976" y="3914331"/>
            <a:chExt cx="1542507" cy="498583"/>
          </a:xfrm>
        </p:grpSpPr>
        <p:sp>
          <p:nvSpPr>
            <p:cNvPr id="160" name="TextBox 159"/>
            <p:cNvSpPr txBox="1"/>
            <p:nvPr/>
          </p:nvSpPr>
          <p:spPr>
            <a:xfrm>
              <a:off x="6978977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6978976" y="4107401"/>
              <a:ext cx="1542507" cy="30551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14" name="Group 161"/>
          <p:cNvGrpSpPr/>
          <p:nvPr/>
        </p:nvGrpSpPr>
        <p:grpSpPr>
          <a:xfrm>
            <a:off x="6389434" y="4239172"/>
            <a:ext cx="2036110" cy="701095"/>
            <a:chOff x="4597685" y="3914331"/>
            <a:chExt cx="1542507" cy="498583"/>
          </a:xfrm>
        </p:grpSpPr>
        <p:sp>
          <p:nvSpPr>
            <p:cNvPr id="163" name="TextBox 162"/>
            <p:cNvSpPr txBox="1"/>
            <p:nvPr/>
          </p:nvSpPr>
          <p:spPr>
            <a:xfrm>
              <a:off x="4597686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4" name="TextBox 163"/>
            <p:cNvSpPr txBox="1"/>
            <p:nvPr/>
          </p:nvSpPr>
          <p:spPr>
            <a:xfrm>
              <a:off x="4597685" y="4107401"/>
              <a:ext cx="1542507" cy="30551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endParaRPr 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5" name="Group 164"/>
          <p:cNvGrpSpPr/>
          <p:nvPr/>
        </p:nvGrpSpPr>
        <p:grpSpPr>
          <a:xfrm>
            <a:off x="9386634" y="4239172"/>
            <a:ext cx="2036110" cy="701095"/>
            <a:chOff x="6978976" y="3914331"/>
            <a:chExt cx="1542507" cy="498583"/>
          </a:xfrm>
        </p:grpSpPr>
        <p:sp>
          <p:nvSpPr>
            <p:cNvPr id="166" name="TextBox 165"/>
            <p:cNvSpPr txBox="1"/>
            <p:nvPr/>
          </p:nvSpPr>
          <p:spPr>
            <a:xfrm>
              <a:off x="6978977" y="3914331"/>
              <a:ext cx="1542506" cy="16798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40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请替换文字内容</a:t>
              </a:r>
              <a:endParaRPr lang="en-US" altLang="zh-CN" sz="14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7" name="TextBox 166"/>
            <p:cNvSpPr txBox="1"/>
            <p:nvPr/>
          </p:nvSpPr>
          <p:spPr>
            <a:xfrm>
              <a:off x="6978976" y="4107401"/>
              <a:ext cx="1542507" cy="305513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spAutoFit/>
            </a:bodyPr>
            <a:lstStyle/>
            <a:p>
              <a:pPr defTabSz="1285829">
                <a:lnSpc>
                  <a:spcPct val="120000"/>
                </a:lnSpc>
                <a:spcBef>
                  <a:spcPct val="20000"/>
                </a:spcBef>
                <a:defRPr/>
              </a:pPr>
              <a:r>
                <a:rPr lang="en-US" altLang="zh-CN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Please replace text, click add relevant headline, modify the text content, also can copy your content to this directly.</a:t>
              </a:r>
              <a:r>
                <a:rPr lang="en-US" sz="800" dirty="0">
                  <a:solidFill>
                    <a:schemeClr val="bg1">
                      <a:lumMod val="65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 </a:t>
              </a:r>
            </a:p>
          </p:txBody>
        </p:sp>
      </p:grpSp>
      <p:grpSp>
        <p:nvGrpSpPr>
          <p:cNvPr id="16" name="Group 167"/>
          <p:cNvGrpSpPr/>
          <p:nvPr/>
        </p:nvGrpSpPr>
        <p:grpSpPr>
          <a:xfrm>
            <a:off x="8674821" y="4215707"/>
            <a:ext cx="659525" cy="640643"/>
            <a:chOff x="6299532" y="4190009"/>
            <a:chExt cx="469021" cy="455593"/>
          </a:xfrm>
        </p:grpSpPr>
        <p:sp>
          <p:nvSpPr>
            <p:cNvPr id="169" name="Oval 168"/>
            <p:cNvSpPr>
              <a:spLocks noChangeAspect="1"/>
            </p:cNvSpPr>
            <p:nvPr/>
          </p:nvSpPr>
          <p:spPr>
            <a:xfrm>
              <a:off x="6299532" y="4190009"/>
              <a:ext cx="469021" cy="45559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0" name="Freeform 63"/>
            <p:cNvSpPr>
              <a:spLocks noEditPoints="1"/>
            </p:cNvSpPr>
            <p:nvPr/>
          </p:nvSpPr>
          <p:spPr bwMode="auto">
            <a:xfrm>
              <a:off x="6386874" y="4310694"/>
              <a:ext cx="294337" cy="214222"/>
            </a:xfrm>
            <a:custGeom>
              <a:avLst/>
              <a:gdLst/>
              <a:ahLst/>
              <a:cxnLst>
                <a:cxn ang="0">
                  <a:pos x="62" y="57"/>
                </a:cxn>
                <a:cxn ang="0">
                  <a:pos x="18" y="57"/>
                </a:cxn>
                <a:cxn ang="0">
                  <a:pos x="0" y="39"/>
                </a:cxn>
                <a:cxn ang="0">
                  <a:pos x="11" y="23"/>
                </a:cxn>
                <a:cxn ang="0">
                  <a:pos x="11" y="21"/>
                </a:cxn>
                <a:cxn ang="0">
                  <a:pos x="31" y="0"/>
                </a:cxn>
                <a:cxn ang="0">
                  <a:pos x="50" y="13"/>
                </a:cxn>
                <a:cxn ang="0">
                  <a:pos x="57" y="11"/>
                </a:cxn>
                <a:cxn ang="0">
                  <a:pos x="67" y="21"/>
                </a:cxn>
                <a:cxn ang="0">
                  <a:pos x="66" y="27"/>
                </a:cxn>
                <a:cxn ang="0">
                  <a:pos x="78" y="42"/>
                </a:cxn>
                <a:cxn ang="0">
                  <a:pos x="62" y="57"/>
                </a:cxn>
                <a:cxn ang="0">
                  <a:pos x="51" y="31"/>
                </a:cxn>
                <a:cxn ang="0">
                  <a:pos x="42" y="31"/>
                </a:cxn>
                <a:cxn ang="0">
                  <a:pos x="42" y="17"/>
                </a:cxn>
                <a:cxn ang="0">
                  <a:pos x="40" y="16"/>
                </a:cxn>
                <a:cxn ang="0">
                  <a:pos x="33" y="16"/>
                </a:cxn>
                <a:cxn ang="0">
                  <a:pos x="31" y="17"/>
                </a:cxn>
                <a:cxn ang="0">
                  <a:pos x="31" y="31"/>
                </a:cxn>
                <a:cxn ang="0">
                  <a:pos x="22" y="31"/>
                </a:cxn>
                <a:cxn ang="0">
                  <a:pos x="21" y="33"/>
                </a:cxn>
                <a:cxn ang="0">
                  <a:pos x="21" y="34"/>
                </a:cxn>
                <a:cxn ang="0">
                  <a:pos x="36" y="48"/>
                </a:cxn>
                <a:cxn ang="0">
                  <a:pos x="36" y="48"/>
                </a:cxn>
                <a:cxn ang="0">
                  <a:pos x="37" y="48"/>
                </a:cxn>
                <a:cxn ang="0">
                  <a:pos x="51" y="34"/>
                </a:cxn>
                <a:cxn ang="0">
                  <a:pos x="52" y="33"/>
                </a:cxn>
                <a:cxn ang="0">
                  <a:pos x="51" y="31"/>
                </a:cxn>
              </a:cxnLst>
              <a:rect l="0" t="0" r="r" b="b"/>
              <a:pathLst>
                <a:path w="78" h="57">
                  <a:moveTo>
                    <a:pt x="62" y="57"/>
                  </a:moveTo>
                  <a:cubicBezTo>
                    <a:pt x="18" y="57"/>
                    <a:pt x="18" y="57"/>
                    <a:pt x="18" y="57"/>
                  </a:cubicBezTo>
                  <a:cubicBezTo>
                    <a:pt x="9" y="57"/>
                    <a:pt x="0" y="49"/>
                    <a:pt x="0" y="39"/>
                  </a:cubicBezTo>
                  <a:cubicBezTo>
                    <a:pt x="0" y="32"/>
                    <a:pt x="5" y="26"/>
                    <a:pt x="11" y="23"/>
                  </a:cubicBezTo>
                  <a:cubicBezTo>
                    <a:pt x="11" y="22"/>
                    <a:pt x="11" y="22"/>
                    <a:pt x="11" y="21"/>
                  </a:cubicBezTo>
                  <a:cubicBezTo>
                    <a:pt x="11" y="10"/>
                    <a:pt x="20" y="0"/>
                    <a:pt x="31" y="0"/>
                  </a:cubicBezTo>
                  <a:cubicBezTo>
                    <a:pt x="40" y="0"/>
                    <a:pt x="47" y="6"/>
                    <a:pt x="50" y="13"/>
                  </a:cubicBezTo>
                  <a:cubicBezTo>
                    <a:pt x="52" y="12"/>
                    <a:pt x="55" y="11"/>
                    <a:pt x="57" y="11"/>
                  </a:cubicBezTo>
                  <a:cubicBezTo>
                    <a:pt x="63" y="11"/>
                    <a:pt x="67" y="15"/>
                    <a:pt x="67" y="21"/>
                  </a:cubicBezTo>
                  <a:cubicBezTo>
                    <a:pt x="67" y="23"/>
                    <a:pt x="67" y="25"/>
                    <a:pt x="66" y="27"/>
                  </a:cubicBezTo>
                  <a:cubicBezTo>
                    <a:pt x="73" y="28"/>
                    <a:pt x="78" y="34"/>
                    <a:pt x="78" y="42"/>
                  </a:cubicBezTo>
                  <a:cubicBezTo>
                    <a:pt x="78" y="50"/>
                    <a:pt x="71" y="57"/>
                    <a:pt x="62" y="57"/>
                  </a:cubicBezTo>
                  <a:close/>
                  <a:moveTo>
                    <a:pt x="51" y="31"/>
                  </a:moveTo>
                  <a:cubicBezTo>
                    <a:pt x="42" y="31"/>
                    <a:pt x="42" y="31"/>
                    <a:pt x="42" y="31"/>
                  </a:cubicBezTo>
                  <a:cubicBezTo>
                    <a:pt x="42" y="17"/>
                    <a:pt x="42" y="17"/>
                    <a:pt x="42" y="17"/>
                  </a:cubicBezTo>
                  <a:cubicBezTo>
                    <a:pt x="42" y="16"/>
                    <a:pt x="41" y="16"/>
                    <a:pt x="40" y="16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2" y="16"/>
                    <a:pt x="31" y="16"/>
                    <a:pt x="31" y="17"/>
                  </a:cubicBezTo>
                  <a:cubicBezTo>
                    <a:pt x="31" y="31"/>
                    <a:pt x="31" y="31"/>
                    <a:pt x="31" y="31"/>
                  </a:cubicBezTo>
                  <a:cubicBezTo>
                    <a:pt x="22" y="31"/>
                    <a:pt x="22" y="31"/>
                    <a:pt x="22" y="31"/>
                  </a:cubicBezTo>
                  <a:cubicBezTo>
                    <a:pt x="22" y="31"/>
                    <a:pt x="21" y="32"/>
                    <a:pt x="21" y="33"/>
                  </a:cubicBezTo>
                  <a:cubicBezTo>
                    <a:pt x="21" y="33"/>
                    <a:pt x="21" y="33"/>
                    <a:pt x="21" y="34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6" y="48"/>
                    <a:pt x="36" y="48"/>
                    <a:pt x="36" y="48"/>
                  </a:cubicBezTo>
                  <a:cubicBezTo>
                    <a:pt x="37" y="48"/>
                    <a:pt x="37" y="48"/>
                    <a:pt x="37" y="48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52" y="33"/>
                    <a:pt x="52" y="33"/>
                    <a:pt x="52" y="33"/>
                  </a:cubicBezTo>
                  <a:cubicBezTo>
                    <a:pt x="52" y="32"/>
                    <a:pt x="51" y="31"/>
                    <a:pt x="51" y="3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7" name="Group 170"/>
          <p:cNvGrpSpPr/>
          <p:nvPr/>
        </p:nvGrpSpPr>
        <p:grpSpPr>
          <a:xfrm>
            <a:off x="5648471" y="2277304"/>
            <a:ext cx="659525" cy="640643"/>
            <a:chOff x="630683" y="3383511"/>
            <a:chExt cx="469021" cy="455593"/>
          </a:xfrm>
        </p:grpSpPr>
        <p:sp>
          <p:nvSpPr>
            <p:cNvPr id="172" name="Oval 171"/>
            <p:cNvSpPr>
              <a:spLocks noChangeAspect="1"/>
            </p:cNvSpPr>
            <p:nvPr/>
          </p:nvSpPr>
          <p:spPr>
            <a:xfrm>
              <a:off x="630683" y="3383511"/>
              <a:ext cx="469021" cy="4555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3" name="Freeform 117"/>
            <p:cNvSpPr>
              <a:spLocks/>
            </p:cNvSpPr>
            <p:nvPr/>
          </p:nvSpPr>
          <p:spPr bwMode="auto">
            <a:xfrm>
              <a:off x="730012" y="3476126"/>
              <a:ext cx="270363" cy="270363"/>
            </a:xfrm>
            <a:custGeom>
              <a:avLst/>
              <a:gdLst/>
              <a:ahLst/>
              <a:cxnLst>
                <a:cxn ang="0">
                  <a:pos x="56" y="51"/>
                </a:cxn>
                <a:cxn ang="0">
                  <a:pos x="51" y="55"/>
                </a:cxn>
                <a:cxn ang="0">
                  <a:pos x="43" y="57"/>
                </a:cxn>
                <a:cxn ang="0">
                  <a:pos x="33" y="54"/>
                </a:cxn>
                <a:cxn ang="0">
                  <a:pos x="26" y="51"/>
                </a:cxn>
                <a:cxn ang="0">
                  <a:pos x="7" y="32"/>
                </a:cxn>
                <a:cxn ang="0">
                  <a:pos x="3" y="25"/>
                </a:cxn>
                <a:cxn ang="0">
                  <a:pos x="0" y="14"/>
                </a:cxn>
                <a:cxn ang="0">
                  <a:pos x="3" y="7"/>
                </a:cxn>
                <a:cxn ang="0">
                  <a:pos x="7" y="2"/>
                </a:cxn>
                <a:cxn ang="0">
                  <a:pos x="12" y="0"/>
                </a:cxn>
                <a:cxn ang="0">
                  <a:pos x="13" y="1"/>
                </a:cxn>
                <a:cxn ang="0">
                  <a:pos x="15" y="4"/>
                </a:cxn>
                <a:cxn ang="0">
                  <a:pos x="19" y="10"/>
                </a:cxn>
                <a:cxn ang="0">
                  <a:pos x="21" y="14"/>
                </a:cxn>
                <a:cxn ang="0">
                  <a:pos x="14" y="22"/>
                </a:cxn>
                <a:cxn ang="0">
                  <a:pos x="15" y="26"/>
                </a:cxn>
                <a:cxn ang="0">
                  <a:pos x="32" y="42"/>
                </a:cxn>
                <a:cxn ang="0">
                  <a:pos x="35" y="44"/>
                </a:cxn>
                <a:cxn ang="0">
                  <a:pos x="43" y="36"/>
                </a:cxn>
                <a:cxn ang="0">
                  <a:pos x="47" y="38"/>
                </a:cxn>
                <a:cxn ang="0">
                  <a:pos x="54" y="42"/>
                </a:cxn>
                <a:cxn ang="0">
                  <a:pos x="57" y="44"/>
                </a:cxn>
                <a:cxn ang="0">
                  <a:pos x="57" y="45"/>
                </a:cxn>
                <a:cxn ang="0">
                  <a:pos x="56" y="51"/>
                </a:cxn>
              </a:cxnLst>
              <a:rect l="0" t="0" r="r" b="b"/>
              <a:pathLst>
                <a:path w="57" h="57">
                  <a:moveTo>
                    <a:pt x="56" y="51"/>
                  </a:moveTo>
                  <a:cubicBezTo>
                    <a:pt x="55" y="53"/>
                    <a:pt x="53" y="54"/>
                    <a:pt x="51" y="55"/>
                  </a:cubicBezTo>
                  <a:cubicBezTo>
                    <a:pt x="49" y="56"/>
                    <a:pt x="46" y="57"/>
                    <a:pt x="43" y="57"/>
                  </a:cubicBezTo>
                  <a:cubicBezTo>
                    <a:pt x="40" y="57"/>
                    <a:pt x="36" y="55"/>
                    <a:pt x="33" y="54"/>
                  </a:cubicBezTo>
                  <a:cubicBezTo>
                    <a:pt x="30" y="53"/>
                    <a:pt x="28" y="52"/>
                    <a:pt x="26" y="51"/>
                  </a:cubicBezTo>
                  <a:cubicBezTo>
                    <a:pt x="19" y="47"/>
                    <a:pt x="11" y="38"/>
                    <a:pt x="7" y="32"/>
                  </a:cubicBezTo>
                  <a:cubicBezTo>
                    <a:pt x="5" y="29"/>
                    <a:pt x="4" y="27"/>
                    <a:pt x="3" y="25"/>
                  </a:cubicBezTo>
                  <a:cubicBezTo>
                    <a:pt x="2" y="21"/>
                    <a:pt x="0" y="18"/>
                    <a:pt x="0" y="14"/>
                  </a:cubicBezTo>
                  <a:cubicBezTo>
                    <a:pt x="0" y="11"/>
                    <a:pt x="1" y="9"/>
                    <a:pt x="3" y="7"/>
                  </a:cubicBezTo>
                  <a:cubicBezTo>
                    <a:pt x="4" y="5"/>
                    <a:pt x="5" y="3"/>
                    <a:pt x="7" y="2"/>
                  </a:cubicBezTo>
                  <a:cubicBezTo>
                    <a:pt x="8" y="1"/>
                    <a:pt x="11" y="0"/>
                    <a:pt x="12" y="0"/>
                  </a:cubicBezTo>
                  <a:cubicBezTo>
                    <a:pt x="13" y="0"/>
                    <a:pt x="13" y="0"/>
                    <a:pt x="13" y="1"/>
                  </a:cubicBezTo>
                  <a:cubicBezTo>
                    <a:pt x="14" y="1"/>
                    <a:pt x="15" y="3"/>
                    <a:pt x="15" y="4"/>
                  </a:cubicBezTo>
                  <a:cubicBezTo>
                    <a:pt x="17" y="6"/>
                    <a:pt x="18" y="8"/>
                    <a:pt x="19" y="10"/>
                  </a:cubicBezTo>
                  <a:cubicBezTo>
                    <a:pt x="20" y="12"/>
                    <a:pt x="21" y="13"/>
                    <a:pt x="21" y="14"/>
                  </a:cubicBezTo>
                  <a:cubicBezTo>
                    <a:pt x="21" y="17"/>
                    <a:pt x="14" y="20"/>
                    <a:pt x="14" y="22"/>
                  </a:cubicBezTo>
                  <a:cubicBezTo>
                    <a:pt x="14" y="23"/>
                    <a:pt x="15" y="25"/>
                    <a:pt x="15" y="26"/>
                  </a:cubicBezTo>
                  <a:cubicBezTo>
                    <a:pt x="19" y="33"/>
                    <a:pt x="24" y="38"/>
                    <a:pt x="32" y="42"/>
                  </a:cubicBezTo>
                  <a:cubicBezTo>
                    <a:pt x="33" y="43"/>
                    <a:pt x="34" y="44"/>
                    <a:pt x="35" y="44"/>
                  </a:cubicBezTo>
                  <a:cubicBezTo>
                    <a:pt x="37" y="44"/>
                    <a:pt x="41" y="36"/>
                    <a:pt x="43" y="36"/>
                  </a:cubicBezTo>
                  <a:cubicBezTo>
                    <a:pt x="45" y="36"/>
                    <a:pt x="46" y="38"/>
                    <a:pt x="47" y="38"/>
                  </a:cubicBezTo>
                  <a:cubicBezTo>
                    <a:pt x="49" y="40"/>
                    <a:pt x="52" y="41"/>
                    <a:pt x="54" y="42"/>
                  </a:cubicBezTo>
                  <a:cubicBezTo>
                    <a:pt x="55" y="43"/>
                    <a:pt x="57" y="43"/>
                    <a:pt x="57" y="44"/>
                  </a:cubicBezTo>
                  <a:cubicBezTo>
                    <a:pt x="57" y="45"/>
                    <a:pt x="57" y="45"/>
                    <a:pt x="57" y="45"/>
                  </a:cubicBezTo>
                  <a:cubicBezTo>
                    <a:pt x="57" y="47"/>
                    <a:pt x="56" y="49"/>
                    <a:pt x="56" y="51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8" name="Group 173"/>
          <p:cNvGrpSpPr/>
          <p:nvPr/>
        </p:nvGrpSpPr>
        <p:grpSpPr>
          <a:xfrm>
            <a:off x="5648471" y="4215707"/>
            <a:ext cx="659525" cy="640643"/>
            <a:chOff x="3428938" y="4190009"/>
            <a:chExt cx="469021" cy="455593"/>
          </a:xfrm>
        </p:grpSpPr>
        <p:sp>
          <p:nvSpPr>
            <p:cNvPr id="175" name="Oval 174"/>
            <p:cNvSpPr>
              <a:spLocks noChangeAspect="1"/>
            </p:cNvSpPr>
            <p:nvPr/>
          </p:nvSpPr>
          <p:spPr>
            <a:xfrm>
              <a:off x="3428938" y="4190009"/>
              <a:ext cx="469021" cy="455593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6" name="Freeform 83"/>
            <p:cNvSpPr>
              <a:spLocks noEditPoints="1"/>
            </p:cNvSpPr>
            <p:nvPr/>
          </p:nvSpPr>
          <p:spPr bwMode="auto">
            <a:xfrm>
              <a:off x="3571129" y="4279327"/>
              <a:ext cx="184638" cy="276957"/>
            </a:xfrm>
            <a:custGeom>
              <a:avLst/>
              <a:gdLst/>
              <a:ahLst/>
              <a:cxnLst>
                <a:cxn ang="0">
                  <a:pos x="38" y="26"/>
                </a:cxn>
                <a:cxn ang="0">
                  <a:pos x="24" y="55"/>
                </a:cxn>
                <a:cxn ang="0">
                  <a:pos x="20" y="58"/>
                </a:cxn>
                <a:cxn ang="0">
                  <a:pos x="16" y="55"/>
                </a:cxn>
                <a:cxn ang="0">
                  <a:pos x="2" y="26"/>
                </a:cxn>
                <a:cxn ang="0">
                  <a:pos x="0" y="19"/>
                </a:cxn>
                <a:cxn ang="0">
                  <a:pos x="20" y="0"/>
                </a:cxn>
                <a:cxn ang="0">
                  <a:pos x="39" y="19"/>
                </a:cxn>
                <a:cxn ang="0">
                  <a:pos x="38" y="26"/>
                </a:cxn>
                <a:cxn ang="0">
                  <a:pos x="20" y="9"/>
                </a:cxn>
                <a:cxn ang="0">
                  <a:pos x="10" y="19"/>
                </a:cxn>
                <a:cxn ang="0">
                  <a:pos x="20" y="29"/>
                </a:cxn>
                <a:cxn ang="0">
                  <a:pos x="30" y="19"/>
                </a:cxn>
                <a:cxn ang="0">
                  <a:pos x="20" y="9"/>
                </a:cxn>
              </a:cxnLst>
              <a:rect l="0" t="0" r="r" b="b"/>
              <a:pathLst>
                <a:path w="39" h="58">
                  <a:moveTo>
                    <a:pt x="38" y="26"/>
                  </a:moveTo>
                  <a:cubicBezTo>
                    <a:pt x="24" y="55"/>
                    <a:pt x="24" y="55"/>
                    <a:pt x="24" y="55"/>
                  </a:cubicBezTo>
                  <a:cubicBezTo>
                    <a:pt x="23" y="57"/>
                    <a:pt x="22" y="58"/>
                    <a:pt x="20" y="58"/>
                  </a:cubicBezTo>
                  <a:cubicBezTo>
                    <a:pt x="18" y="58"/>
                    <a:pt x="16" y="57"/>
                    <a:pt x="16" y="55"/>
                  </a:cubicBezTo>
                  <a:cubicBezTo>
                    <a:pt x="2" y="26"/>
                    <a:pt x="2" y="26"/>
                    <a:pt x="2" y="26"/>
                  </a:cubicBezTo>
                  <a:cubicBezTo>
                    <a:pt x="1" y="24"/>
                    <a:pt x="0" y="21"/>
                    <a:pt x="0" y="19"/>
                  </a:cubicBezTo>
                  <a:cubicBezTo>
                    <a:pt x="0" y="8"/>
                    <a:pt x="9" y="0"/>
                    <a:pt x="20" y="0"/>
                  </a:cubicBezTo>
                  <a:cubicBezTo>
                    <a:pt x="31" y="0"/>
                    <a:pt x="39" y="8"/>
                    <a:pt x="39" y="19"/>
                  </a:cubicBezTo>
                  <a:cubicBezTo>
                    <a:pt x="39" y="21"/>
                    <a:pt x="39" y="24"/>
                    <a:pt x="38" y="26"/>
                  </a:cubicBezTo>
                  <a:close/>
                  <a:moveTo>
                    <a:pt x="20" y="9"/>
                  </a:moveTo>
                  <a:cubicBezTo>
                    <a:pt x="15" y="9"/>
                    <a:pt x="10" y="14"/>
                    <a:pt x="10" y="19"/>
                  </a:cubicBezTo>
                  <a:cubicBezTo>
                    <a:pt x="10" y="24"/>
                    <a:pt x="15" y="29"/>
                    <a:pt x="20" y="29"/>
                  </a:cubicBezTo>
                  <a:cubicBezTo>
                    <a:pt x="25" y="29"/>
                    <a:pt x="30" y="24"/>
                    <a:pt x="30" y="19"/>
                  </a:cubicBezTo>
                  <a:cubicBezTo>
                    <a:pt x="30" y="14"/>
                    <a:pt x="25" y="9"/>
                    <a:pt x="20" y="9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Group 176"/>
          <p:cNvGrpSpPr/>
          <p:nvPr/>
        </p:nvGrpSpPr>
        <p:grpSpPr>
          <a:xfrm>
            <a:off x="5648471" y="3229350"/>
            <a:ext cx="659525" cy="640643"/>
            <a:chOff x="6299532" y="3384456"/>
            <a:chExt cx="469021" cy="455593"/>
          </a:xfrm>
        </p:grpSpPr>
        <p:sp>
          <p:nvSpPr>
            <p:cNvPr id="178" name="Oval 177"/>
            <p:cNvSpPr>
              <a:spLocks noChangeAspect="1"/>
            </p:cNvSpPr>
            <p:nvPr/>
          </p:nvSpPr>
          <p:spPr>
            <a:xfrm>
              <a:off x="6299532" y="3384456"/>
              <a:ext cx="469021" cy="45559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9" name="Freeform 36"/>
            <p:cNvSpPr>
              <a:spLocks noEditPoints="1"/>
            </p:cNvSpPr>
            <p:nvPr/>
          </p:nvSpPr>
          <p:spPr bwMode="auto">
            <a:xfrm>
              <a:off x="6435895" y="3505670"/>
              <a:ext cx="196295" cy="213164"/>
            </a:xfrm>
            <a:custGeom>
              <a:avLst/>
              <a:gdLst/>
              <a:ahLst/>
              <a:cxnLst>
                <a:cxn ang="0">
                  <a:pos x="55" y="64"/>
                </a:cxn>
                <a:cxn ang="0">
                  <a:pos x="0" y="59"/>
                </a:cxn>
                <a:cxn ang="0">
                  <a:pos x="4" y="9"/>
                </a:cxn>
                <a:cxn ang="0">
                  <a:pos x="9" y="5"/>
                </a:cxn>
                <a:cxn ang="0">
                  <a:pos x="17" y="0"/>
                </a:cxn>
                <a:cxn ang="0">
                  <a:pos x="23" y="9"/>
                </a:cxn>
                <a:cxn ang="0">
                  <a:pos x="36" y="5"/>
                </a:cxn>
                <a:cxn ang="0">
                  <a:pos x="44" y="0"/>
                </a:cxn>
                <a:cxn ang="0">
                  <a:pos x="50" y="9"/>
                </a:cxn>
                <a:cxn ang="0">
                  <a:pos x="59" y="13"/>
                </a:cxn>
                <a:cxn ang="0">
                  <a:pos x="15" y="33"/>
                </a:cxn>
                <a:cxn ang="0">
                  <a:pos x="4" y="23"/>
                </a:cxn>
                <a:cxn ang="0">
                  <a:pos x="15" y="33"/>
                </a:cxn>
                <a:cxn ang="0">
                  <a:pos x="15" y="35"/>
                </a:cxn>
                <a:cxn ang="0">
                  <a:pos x="4" y="47"/>
                </a:cxn>
                <a:cxn ang="0">
                  <a:pos x="15" y="59"/>
                </a:cxn>
                <a:cxn ang="0">
                  <a:pos x="4" y="49"/>
                </a:cxn>
                <a:cxn ang="0">
                  <a:pos x="15" y="59"/>
                </a:cxn>
                <a:cxn ang="0">
                  <a:pos x="17" y="4"/>
                </a:cxn>
                <a:cxn ang="0">
                  <a:pos x="13" y="5"/>
                </a:cxn>
                <a:cxn ang="0">
                  <a:pos x="15" y="17"/>
                </a:cxn>
                <a:cxn ang="0">
                  <a:pos x="18" y="16"/>
                </a:cxn>
                <a:cxn ang="0">
                  <a:pos x="28" y="33"/>
                </a:cxn>
                <a:cxn ang="0">
                  <a:pos x="17" y="23"/>
                </a:cxn>
                <a:cxn ang="0">
                  <a:pos x="28" y="33"/>
                </a:cxn>
                <a:cxn ang="0">
                  <a:pos x="28" y="35"/>
                </a:cxn>
                <a:cxn ang="0">
                  <a:pos x="17" y="47"/>
                </a:cxn>
                <a:cxn ang="0">
                  <a:pos x="28" y="59"/>
                </a:cxn>
                <a:cxn ang="0">
                  <a:pos x="17" y="49"/>
                </a:cxn>
                <a:cxn ang="0">
                  <a:pos x="28" y="59"/>
                </a:cxn>
                <a:cxn ang="0">
                  <a:pos x="42" y="23"/>
                </a:cxn>
                <a:cxn ang="0">
                  <a:pos x="31" y="33"/>
                </a:cxn>
                <a:cxn ang="0">
                  <a:pos x="42" y="47"/>
                </a:cxn>
                <a:cxn ang="0">
                  <a:pos x="31" y="35"/>
                </a:cxn>
                <a:cxn ang="0">
                  <a:pos x="42" y="47"/>
                </a:cxn>
                <a:cxn ang="0">
                  <a:pos x="42" y="49"/>
                </a:cxn>
                <a:cxn ang="0">
                  <a:pos x="31" y="59"/>
                </a:cxn>
                <a:cxn ang="0">
                  <a:pos x="45" y="5"/>
                </a:cxn>
                <a:cxn ang="0">
                  <a:pos x="42" y="4"/>
                </a:cxn>
                <a:cxn ang="0">
                  <a:pos x="41" y="16"/>
                </a:cxn>
                <a:cxn ang="0">
                  <a:pos x="44" y="17"/>
                </a:cxn>
                <a:cxn ang="0">
                  <a:pos x="45" y="5"/>
                </a:cxn>
                <a:cxn ang="0">
                  <a:pos x="55" y="23"/>
                </a:cxn>
                <a:cxn ang="0">
                  <a:pos x="44" y="33"/>
                </a:cxn>
                <a:cxn ang="0">
                  <a:pos x="55" y="47"/>
                </a:cxn>
                <a:cxn ang="0">
                  <a:pos x="44" y="35"/>
                </a:cxn>
                <a:cxn ang="0">
                  <a:pos x="55" y="47"/>
                </a:cxn>
                <a:cxn ang="0">
                  <a:pos x="55" y="49"/>
                </a:cxn>
                <a:cxn ang="0">
                  <a:pos x="44" y="59"/>
                </a:cxn>
              </a:cxnLst>
              <a:rect l="0" t="0" r="r" b="b"/>
              <a:pathLst>
                <a:path w="59" h="64">
                  <a:moveTo>
                    <a:pt x="59" y="59"/>
                  </a:moveTo>
                  <a:cubicBezTo>
                    <a:pt x="59" y="62"/>
                    <a:pt x="57" y="64"/>
                    <a:pt x="55" y="64"/>
                  </a:cubicBezTo>
                  <a:cubicBezTo>
                    <a:pt x="4" y="64"/>
                    <a:pt x="4" y="64"/>
                    <a:pt x="4" y="64"/>
                  </a:cubicBezTo>
                  <a:cubicBezTo>
                    <a:pt x="2" y="64"/>
                    <a:pt x="0" y="62"/>
                    <a:pt x="0" y="59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1"/>
                    <a:pt x="2" y="9"/>
                    <a:pt x="4" y="9"/>
                  </a:cubicBezTo>
                  <a:cubicBezTo>
                    <a:pt x="9" y="9"/>
                    <a:pt x="9" y="9"/>
                    <a:pt x="9" y="9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9" y="2"/>
                    <a:pt x="11" y="0"/>
                    <a:pt x="15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20" y="0"/>
                    <a:pt x="23" y="2"/>
                    <a:pt x="23" y="5"/>
                  </a:cubicBezTo>
                  <a:cubicBezTo>
                    <a:pt x="23" y="9"/>
                    <a:pt x="23" y="9"/>
                    <a:pt x="23" y="9"/>
                  </a:cubicBezTo>
                  <a:cubicBezTo>
                    <a:pt x="36" y="9"/>
                    <a:pt x="36" y="9"/>
                    <a:pt x="36" y="9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6" y="2"/>
                    <a:pt x="39" y="0"/>
                    <a:pt x="4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50" y="2"/>
                    <a:pt x="50" y="5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9" y="11"/>
                    <a:pt x="59" y="13"/>
                  </a:cubicBezTo>
                  <a:lnTo>
                    <a:pt x="59" y="59"/>
                  </a:lnTo>
                  <a:close/>
                  <a:moveTo>
                    <a:pt x="15" y="3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15" y="33"/>
                  </a:lnTo>
                  <a:close/>
                  <a:moveTo>
                    <a:pt x="15" y="47"/>
                  </a:moveTo>
                  <a:cubicBezTo>
                    <a:pt x="15" y="35"/>
                    <a:pt x="15" y="35"/>
                    <a:pt x="15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47"/>
                    <a:pt x="4" y="47"/>
                    <a:pt x="4" y="47"/>
                  </a:cubicBezTo>
                  <a:lnTo>
                    <a:pt x="15" y="47"/>
                  </a:lnTo>
                  <a:close/>
                  <a:moveTo>
                    <a:pt x="15" y="59"/>
                  </a:moveTo>
                  <a:cubicBezTo>
                    <a:pt x="15" y="49"/>
                    <a:pt x="15" y="49"/>
                    <a:pt x="15" y="49"/>
                  </a:cubicBezTo>
                  <a:cubicBezTo>
                    <a:pt x="4" y="49"/>
                    <a:pt x="4" y="49"/>
                    <a:pt x="4" y="49"/>
                  </a:cubicBezTo>
                  <a:cubicBezTo>
                    <a:pt x="4" y="59"/>
                    <a:pt x="4" y="59"/>
                    <a:pt x="4" y="59"/>
                  </a:cubicBezTo>
                  <a:lnTo>
                    <a:pt x="15" y="59"/>
                  </a:lnTo>
                  <a:close/>
                  <a:moveTo>
                    <a:pt x="18" y="5"/>
                  </a:moveTo>
                  <a:cubicBezTo>
                    <a:pt x="18" y="5"/>
                    <a:pt x="18" y="4"/>
                    <a:pt x="17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4" y="4"/>
                    <a:pt x="13" y="5"/>
                    <a:pt x="13" y="5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3" y="16"/>
                    <a:pt x="14" y="17"/>
                    <a:pt x="15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6"/>
                    <a:pt x="18" y="16"/>
                  </a:cubicBezTo>
                  <a:lnTo>
                    <a:pt x="18" y="5"/>
                  </a:lnTo>
                  <a:close/>
                  <a:moveTo>
                    <a:pt x="28" y="3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17" y="23"/>
                    <a:pt x="17" y="23"/>
                    <a:pt x="17" y="23"/>
                  </a:cubicBezTo>
                  <a:cubicBezTo>
                    <a:pt x="17" y="33"/>
                    <a:pt x="17" y="33"/>
                    <a:pt x="17" y="33"/>
                  </a:cubicBezTo>
                  <a:lnTo>
                    <a:pt x="28" y="33"/>
                  </a:lnTo>
                  <a:close/>
                  <a:moveTo>
                    <a:pt x="28" y="47"/>
                  </a:moveTo>
                  <a:cubicBezTo>
                    <a:pt x="28" y="35"/>
                    <a:pt x="28" y="35"/>
                    <a:pt x="28" y="35"/>
                  </a:cubicBezTo>
                  <a:cubicBezTo>
                    <a:pt x="17" y="35"/>
                    <a:pt x="17" y="35"/>
                    <a:pt x="17" y="35"/>
                  </a:cubicBezTo>
                  <a:cubicBezTo>
                    <a:pt x="17" y="47"/>
                    <a:pt x="17" y="47"/>
                    <a:pt x="17" y="47"/>
                  </a:cubicBezTo>
                  <a:lnTo>
                    <a:pt x="28" y="47"/>
                  </a:lnTo>
                  <a:close/>
                  <a:moveTo>
                    <a:pt x="28" y="59"/>
                  </a:moveTo>
                  <a:cubicBezTo>
                    <a:pt x="28" y="49"/>
                    <a:pt x="28" y="49"/>
                    <a:pt x="28" y="49"/>
                  </a:cubicBezTo>
                  <a:cubicBezTo>
                    <a:pt x="17" y="49"/>
                    <a:pt x="17" y="49"/>
                    <a:pt x="17" y="49"/>
                  </a:cubicBezTo>
                  <a:cubicBezTo>
                    <a:pt x="17" y="59"/>
                    <a:pt x="17" y="59"/>
                    <a:pt x="17" y="59"/>
                  </a:cubicBezTo>
                  <a:lnTo>
                    <a:pt x="28" y="59"/>
                  </a:lnTo>
                  <a:close/>
                  <a:moveTo>
                    <a:pt x="42" y="33"/>
                  </a:moveTo>
                  <a:cubicBezTo>
                    <a:pt x="42" y="23"/>
                    <a:pt x="42" y="23"/>
                    <a:pt x="42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33"/>
                    <a:pt x="31" y="33"/>
                    <a:pt x="31" y="33"/>
                  </a:cubicBezTo>
                  <a:lnTo>
                    <a:pt x="42" y="33"/>
                  </a:lnTo>
                  <a:close/>
                  <a:moveTo>
                    <a:pt x="42" y="4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31" y="35"/>
                    <a:pt x="31" y="35"/>
                    <a:pt x="31" y="35"/>
                  </a:cubicBezTo>
                  <a:cubicBezTo>
                    <a:pt x="31" y="47"/>
                    <a:pt x="31" y="47"/>
                    <a:pt x="31" y="47"/>
                  </a:cubicBezTo>
                  <a:lnTo>
                    <a:pt x="42" y="47"/>
                  </a:lnTo>
                  <a:close/>
                  <a:moveTo>
                    <a:pt x="42" y="59"/>
                  </a:moveTo>
                  <a:cubicBezTo>
                    <a:pt x="42" y="49"/>
                    <a:pt x="42" y="49"/>
                    <a:pt x="42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1" y="59"/>
                    <a:pt x="31" y="59"/>
                    <a:pt x="31" y="59"/>
                  </a:cubicBezTo>
                  <a:lnTo>
                    <a:pt x="42" y="59"/>
                  </a:lnTo>
                  <a:close/>
                  <a:moveTo>
                    <a:pt x="45" y="5"/>
                  </a:moveTo>
                  <a:cubicBezTo>
                    <a:pt x="45" y="5"/>
                    <a:pt x="45" y="4"/>
                    <a:pt x="44" y="4"/>
                  </a:cubicBezTo>
                  <a:cubicBezTo>
                    <a:pt x="42" y="4"/>
                    <a:pt x="42" y="4"/>
                    <a:pt x="42" y="4"/>
                  </a:cubicBezTo>
                  <a:cubicBezTo>
                    <a:pt x="41" y="4"/>
                    <a:pt x="41" y="5"/>
                    <a:pt x="41" y="5"/>
                  </a:cubicBezTo>
                  <a:cubicBezTo>
                    <a:pt x="41" y="16"/>
                    <a:pt x="41" y="16"/>
                    <a:pt x="41" y="16"/>
                  </a:cubicBezTo>
                  <a:cubicBezTo>
                    <a:pt x="41" y="16"/>
                    <a:pt x="41" y="17"/>
                    <a:pt x="42" y="17"/>
                  </a:cubicBezTo>
                  <a:cubicBezTo>
                    <a:pt x="44" y="17"/>
                    <a:pt x="44" y="17"/>
                    <a:pt x="44" y="17"/>
                  </a:cubicBezTo>
                  <a:cubicBezTo>
                    <a:pt x="45" y="17"/>
                    <a:pt x="45" y="16"/>
                    <a:pt x="45" y="16"/>
                  </a:cubicBezTo>
                  <a:lnTo>
                    <a:pt x="45" y="5"/>
                  </a:lnTo>
                  <a:close/>
                  <a:moveTo>
                    <a:pt x="55" y="33"/>
                  </a:moveTo>
                  <a:cubicBezTo>
                    <a:pt x="55" y="23"/>
                    <a:pt x="55" y="23"/>
                    <a:pt x="55" y="23"/>
                  </a:cubicBezTo>
                  <a:cubicBezTo>
                    <a:pt x="44" y="23"/>
                    <a:pt x="44" y="23"/>
                    <a:pt x="44" y="23"/>
                  </a:cubicBezTo>
                  <a:cubicBezTo>
                    <a:pt x="44" y="33"/>
                    <a:pt x="44" y="33"/>
                    <a:pt x="44" y="33"/>
                  </a:cubicBezTo>
                  <a:lnTo>
                    <a:pt x="55" y="33"/>
                  </a:lnTo>
                  <a:close/>
                  <a:moveTo>
                    <a:pt x="55" y="47"/>
                  </a:moveTo>
                  <a:cubicBezTo>
                    <a:pt x="55" y="35"/>
                    <a:pt x="55" y="35"/>
                    <a:pt x="55" y="35"/>
                  </a:cubicBezTo>
                  <a:cubicBezTo>
                    <a:pt x="44" y="35"/>
                    <a:pt x="44" y="35"/>
                    <a:pt x="44" y="35"/>
                  </a:cubicBezTo>
                  <a:cubicBezTo>
                    <a:pt x="44" y="47"/>
                    <a:pt x="44" y="47"/>
                    <a:pt x="44" y="47"/>
                  </a:cubicBezTo>
                  <a:lnTo>
                    <a:pt x="55" y="47"/>
                  </a:lnTo>
                  <a:close/>
                  <a:moveTo>
                    <a:pt x="55" y="59"/>
                  </a:moveTo>
                  <a:cubicBezTo>
                    <a:pt x="55" y="49"/>
                    <a:pt x="55" y="49"/>
                    <a:pt x="55" y="49"/>
                  </a:cubicBezTo>
                  <a:cubicBezTo>
                    <a:pt x="44" y="49"/>
                    <a:pt x="44" y="49"/>
                    <a:pt x="44" y="49"/>
                  </a:cubicBezTo>
                  <a:cubicBezTo>
                    <a:pt x="44" y="59"/>
                    <a:pt x="44" y="59"/>
                    <a:pt x="44" y="59"/>
                  </a:cubicBezTo>
                  <a:lnTo>
                    <a:pt x="55" y="59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0" name="Group 179"/>
          <p:cNvGrpSpPr/>
          <p:nvPr/>
        </p:nvGrpSpPr>
        <p:grpSpPr>
          <a:xfrm>
            <a:off x="8674821" y="3229350"/>
            <a:ext cx="659525" cy="640643"/>
            <a:chOff x="630683" y="4190009"/>
            <a:chExt cx="469021" cy="455593"/>
          </a:xfrm>
        </p:grpSpPr>
        <p:sp>
          <p:nvSpPr>
            <p:cNvPr id="181" name="Oval 180"/>
            <p:cNvSpPr>
              <a:spLocks noChangeAspect="1"/>
            </p:cNvSpPr>
            <p:nvPr/>
          </p:nvSpPr>
          <p:spPr>
            <a:xfrm>
              <a:off x="630683" y="4190009"/>
              <a:ext cx="469021" cy="455593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2" name="Freeform 103"/>
            <p:cNvSpPr>
              <a:spLocks noEditPoints="1"/>
            </p:cNvSpPr>
            <p:nvPr/>
          </p:nvSpPr>
          <p:spPr bwMode="auto">
            <a:xfrm>
              <a:off x="765181" y="4270535"/>
              <a:ext cx="200025" cy="294541"/>
            </a:xfrm>
            <a:custGeom>
              <a:avLst/>
              <a:gdLst/>
              <a:ahLst/>
              <a:cxnLst>
                <a:cxn ang="0">
                  <a:pos x="37" y="29"/>
                </a:cxn>
                <a:cxn ang="0">
                  <a:pos x="31" y="41"/>
                </a:cxn>
                <a:cxn ang="0">
                  <a:pos x="33" y="44"/>
                </a:cxn>
                <a:cxn ang="0">
                  <a:pos x="32" y="47"/>
                </a:cxn>
                <a:cxn ang="0">
                  <a:pos x="33" y="49"/>
                </a:cxn>
                <a:cxn ang="0">
                  <a:pos x="31" y="53"/>
                </a:cxn>
                <a:cxn ang="0">
                  <a:pos x="31" y="54"/>
                </a:cxn>
                <a:cxn ang="0">
                  <a:pos x="27" y="58"/>
                </a:cxn>
                <a:cxn ang="0">
                  <a:pos x="21" y="62"/>
                </a:cxn>
                <a:cxn ang="0">
                  <a:pos x="15" y="58"/>
                </a:cxn>
                <a:cxn ang="0">
                  <a:pos x="11" y="54"/>
                </a:cxn>
                <a:cxn ang="0">
                  <a:pos x="11" y="53"/>
                </a:cxn>
                <a:cxn ang="0">
                  <a:pos x="9" y="49"/>
                </a:cxn>
                <a:cxn ang="0">
                  <a:pos x="10" y="47"/>
                </a:cxn>
                <a:cxn ang="0">
                  <a:pos x="9" y="44"/>
                </a:cxn>
                <a:cxn ang="0">
                  <a:pos x="11" y="41"/>
                </a:cxn>
                <a:cxn ang="0">
                  <a:pos x="5" y="29"/>
                </a:cxn>
                <a:cxn ang="0">
                  <a:pos x="0" y="18"/>
                </a:cxn>
                <a:cxn ang="0">
                  <a:pos x="21" y="0"/>
                </a:cxn>
                <a:cxn ang="0">
                  <a:pos x="42" y="18"/>
                </a:cxn>
                <a:cxn ang="0">
                  <a:pos x="37" y="29"/>
                </a:cxn>
                <a:cxn ang="0">
                  <a:pos x="21" y="6"/>
                </a:cxn>
                <a:cxn ang="0">
                  <a:pos x="6" y="18"/>
                </a:cxn>
                <a:cxn ang="0">
                  <a:pos x="8" y="26"/>
                </a:cxn>
                <a:cxn ang="0">
                  <a:pos x="11" y="28"/>
                </a:cxn>
                <a:cxn ang="0">
                  <a:pos x="16" y="40"/>
                </a:cxn>
                <a:cxn ang="0">
                  <a:pos x="26" y="40"/>
                </a:cxn>
                <a:cxn ang="0">
                  <a:pos x="31" y="28"/>
                </a:cxn>
                <a:cxn ang="0">
                  <a:pos x="34" y="26"/>
                </a:cxn>
                <a:cxn ang="0">
                  <a:pos x="36" y="18"/>
                </a:cxn>
                <a:cxn ang="0">
                  <a:pos x="21" y="6"/>
                </a:cxn>
                <a:cxn ang="0">
                  <a:pos x="29" y="20"/>
                </a:cxn>
                <a:cxn ang="0">
                  <a:pos x="27" y="18"/>
                </a:cxn>
                <a:cxn ang="0">
                  <a:pos x="21" y="15"/>
                </a:cxn>
                <a:cxn ang="0">
                  <a:pos x="20" y="13"/>
                </a:cxn>
                <a:cxn ang="0">
                  <a:pos x="21" y="12"/>
                </a:cxn>
                <a:cxn ang="0">
                  <a:pos x="30" y="18"/>
                </a:cxn>
                <a:cxn ang="0">
                  <a:pos x="29" y="20"/>
                </a:cxn>
              </a:cxnLst>
              <a:rect l="0" t="0" r="r" b="b"/>
              <a:pathLst>
                <a:path w="42" h="62">
                  <a:moveTo>
                    <a:pt x="37" y="29"/>
                  </a:moveTo>
                  <a:cubicBezTo>
                    <a:pt x="35" y="32"/>
                    <a:pt x="31" y="37"/>
                    <a:pt x="31" y="41"/>
                  </a:cubicBezTo>
                  <a:cubicBezTo>
                    <a:pt x="32" y="42"/>
                    <a:pt x="33" y="43"/>
                    <a:pt x="33" y="44"/>
                  </a:cubicBezTo>
                  <a:cubicBezTo>
                    <a:pt x="33" y="45"/>
                    <a:pt x="32" y="46"/>
                    <a:pt x="32" y="47"/>
                  </a:cubicBezTo>
                  <a:cubicBezTo>
                    <a:pt x="32" y="47"/>
                    <a:pt x="33" y="48"/>
                    <a:pt x="33" y="49"/>
                  </a:cubicBezTo>
                  <a:cubicBezTo>
                    <a:pt x="33" y="51"/>
                    <a:pt x="32" y="52"/>
                    <a:pt x="31" y="53"/>
                  </a:cubicBezTo>
                  <a:cubicBezTo>
                    <a:pt x="31" y="53"/>
                    <a:pt x="31" y="54"/>
                    <a:pt x="31" y="54"/>
                  </a:cubicBezTo>
                  <a:cubicBezTo>
                    <a:pt x="31" y="57"/>
                    <a:pt x="29" y="58"/>
                    <a:pt x="27" y="58"/>
                  </a:cubicBezTo>
                  <a:cubicBezTo>
                    <a:pt x="26" y="61"/>
                    <a:pt x="24" y="62"/>
                    <a:pt x="21" y="62"/>
                  </a:cubicBezTo>
                  <a:cubicBezTo>
                    <a:pt x="19" y="62"/>
                    <a:pt x="16" y="61"/>
                    <a:pt x="15" y="58"/>
                  </a:cubicBezTo>
                  <a:cubicBezTo>
                    <a:pt x="13" y="58"/>
                    <a:pt x="11" y="57"/>
                    <a:pt x="11" y="54"/>
                  </a:cubicBezTo>
                  <a:cubicBezTo>
                    <a:pt x="11" y="54"/>
                    <a:pt x="11" y="53"/>
                    <a:pt x="11" y="53"/>
                  </a:cubicBezTo>
                  <a:cubicBezTo>
                    <a:pt x="10" y="52"/>
                    <a:pt x="9" y="51"/>
                    <a:pt x="9" y="49"/>
                  </a:cubicBezTo>
                  <a:cubicBezTo>
                    <a:pt x="9" y="48"/>
                    <a:pt x="10" y="47"/>
                    <a:pt x="10" y="47"/>
                  </a:cubicBezTo>
                  <a:cubicBezTo>
                    <a:pt x="10" y="46"/>
                    <a:pt x="9" y="45"/>
                    <a:pt x="9" y="44"/>
                  </a:cubicBezTo>
                  <a:cubicBezTo>
                    <a:pt x="9" y="43"/>
                    <a:pt x="10" y="42"/>
                    <a:pt x="11" y="41"/>
                  </a:cubicBezTo>
                  <a:cubicBezTo>
                    <a:pt x="11" y="37"/>
                    <a:pt x="7" y="32"/>
                    <a:pt x="5" y="29"/>
                  </a:cubicBezTo>
                  <a:cubicBezTo>
                    <a:pt x="2" y="26"/>
                    <a:pt x="0" y="23"/>
                    <a:pt x="0" y="18"/>
                  </a:cubicBezTo>
                  <a:cubicBezTo>
                    <a:pt x="0" y="8"/>
                    <a:pt x="11" y="0"/>
                    <a:pt x="21" y="0"/>
                  </a:cubicBezTo>
                  <a:cubicBezTo>
                    <a:pt x="31" y="0"/>
                    <a:pt x="42" y="8"/>
                    <a:pt x="42" y="18"/>
                  </a:cubicBezTo>
                  <a:cubicBezTo>
                    <a:pt x="42" y="23"/>
                    <a:pt x="40" y="26"/>
                    <a:pt x="37" y="29"/>
                  </a:cubicBezTo>
                  <a:close/>
                  <a:moveTo>
                    <a:pt x="21" y="6"/>
                  </a:moveTo>
                  <a:cubicBezTo>
                    <a:pt x="14" y="6"/>
                    <a:pt x="6" y="10"/>
                    <a:pt x="6" y="18"/>
                  </a:cubicBezTo>
                  <a:cubicBezTo>
                    <a:pt x="6" y="21"/>
                    <a:pt x="7" y="24"/>
                    <a:pt x="8" y="26"/>
                  </a:cubicBezTo>
                  <a:cubicBezTo>
                    <a:pt x="9" y="27"/>
                    <a:pt x="10" y="27"/>
                    <a:pt x="11" y="28"/>
                  </a:cubicBezTo>
                  <a:cubicBezTo>
                    <a:pt x="14" y="32"/>
                    <a:pt x="16" y="36"/>
                    <a:pt x="16" y="40"/>
                  </a:cubicBezTo>
                  <a:cubicBezTo>
                    <a:pt x="26" y="40"/>
                    <a:pt x="26" y="40"/>
                    <a:pt x="26" y="40"/>
                  </a:cubicBezTo>
                  <a:cubicBezTo>
                    <a:pt x="26" y="36"/>
                    <a:pt x="28" y="32"/>
                    <a:pt x="31" y="28"/>
                  </a:cubicBezTo>
                  <a:cubicBezTo>
                    <a:pt x="32" y="27"/>
                    <a:pt x="33" y="27"/>
                    <a:pt x="34" y="26"/>
                  </a:cubicBezTo>
                  <a:cubicBezTo>
                    <a:pt x="35" y="24"/>
                    <a:pt x="36" y="21"/>
                    <a:pt x="36" y="18"/>
                  </a:cubicBezTo>
                  <a:cubicBezTo>
                    <a:pt x="36" y="10"/>
                    <a:pt x="28" y="6"/>
                    <a:pt x="21" y="6"/>
                  </a:cubicBezTo>
                  <a:close/>
                  <a:moveTo>
                    <a:pt x="29" y="20"/>
                  </a:moveTo>
                  <a:cubicBezTo>
                    <a:pt x="28" y="20"/>
                    <a:pt x="27" y="19"/>
                    <a:pt x="27" y="18"/>
                  </a:cubicBezTo>
                  <a:cubicBezTo>
                    <a:pt x="27" y="16"/>
                    <a:pt x="23" y="15"/>
                    <a:pt x="21" y="15"/>
                  </a:cubicBezTo>
                  <a:cubicBezTo>
                    <a:pt x="20" y="15"/>
                    <a:pt x="20" y="14"/>
                    <a:pt x="20" y="13"/>
                  </a:cubicBezTo>
                  <a:cubicBezTo>
                    <a:pt x="20" y="13"/>
                    <a:pt x="20" y="12"/>
                    <a:pt x="21" y="12"/>
                  </a:cubicBezTo>
                  <a:cubicBezTo>
                    <a:pt x="25" y="12"/>
                    <a:pt x="30" y="14"/>
                    <a:pt x="30" y="18"/>
                  </a:cubicBezTo>
                  <a:cubicBezTo>
                    <a:pt x="30" y="19"/>
                    <a:pt x="29" y="20"/>
                    <a:pt x="29" y="20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Group 182"/>
          <p:cNvGrpSpPr/>
          <p:nvPr/>
        </p:nvGrpSpPr>
        <p:grpSpPr>
          <a:xfrm>
            <a:off x="8674821" y="2277304"/>
            <a:ext cx="659525" cy="640643"/>
            <a:chOff x="3425803" y="3384456"/>
            <a:chExt cx="469021" cy="455593"/>
          </a:xfrm>
        </p:grpSpPr>
        <p:sp>
          <p:nvSpPr>
            <p:cNvPr id="184" name="Oval 183"/>
            <p:cNvSpPr>
              <a:spLocks noChangeAspect="1"/>
            </p:cNvSpPr>
            <p:nvPr/>
          </p:nvSpPr>
          <p:spPr>
            <a:xfrm>
              <a:off x="3425803" y="3384456"/>
              <a:ext cx="469021" cy="4555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5" name="Freeform 5"/>
            <p:cNvSpPr>
              <a:spLocks noEditPoints="1"/>
            </p:cNvSpPr>
            <p:nvPr/>
          </p:nvSpPr>
          <p:spPr bwMode="auto">
            <a:xfrm>
              <a:off x="3520613" y="3471340"/>
              <a:ext cx="279400" cy="279400"/>
            </a:xfrm>
            <a:custGeom>
              <a:avLst/>
              <a:gdLst/>
              <a:ahLst/>
              <a:cxnLst>
                <a:cxn ang="0">
                  <a:pos x="0" y="192"/>
                </a:cxn>
                <a:cxn ang="0">
                  <a:pos x="255" y="135"/>
                </a:cxn>
                <a:cxn ang="0">
                  <a:pos x="277" y="122"/>
                </a:cxn>
                <a:cxn ang="0">
                  <a:pos x="303" y="116"/>
                </a:cxn>
                <a:cxn ang="0">
                  <a:pos x="296" y="105"/>
                </a:cxn>
                <a:cxn ang="0">
                  <a:pos x="278" y="89"/>
                </a:cxn>
                <a:cxn ang="0">
                  <a:pos x="265" y="90"/>
                </a:cxn>
                <a:cxn ang="0">
                  <a:pos x="256" y="82"/>
                </a:cxn>
                <a:cxn ang="0">
                  <a:pos x="231" y="73"/>
                </a:cxn>
                <a:cxn ang="0">
                  <a:pos x="234" y="98"/>
                </a:cxn>
                <a:cxn ang="0">
                  <a:pos x="224" y="118"/>
                </a:cxn>
                <a:cxn ang="0">
                  <a:pos x="205" y="103"/>
                </a:cxn>
                <a:cxn ang="0">
                  <a:pos x="175" y="89"/>
                </a:cxn>
                <a:cxn ang="0">
                  <a:pos x="183" y="68"/>
                </a:cxn>
                <a:cxn ang="0">
                  <a:pos x="212" y="58"/>
                </a:cxn>
                <a:cxn ang="0">
                  <a:pos x="207" y="47"/>
                </a:cxn>
                <a:cxn ang="0">
                  <a:pos x="188" y="50"/>
                </a:cxn>
                <a:cxn ang="0">
                  <a:pos x="168" y="37"/>
                </a:cxn>
                <a:cxn ang="0">
                  <a:pos x="171" y="52"/>
                </a:cxn>
                <a:cxn ang="0">
                  <a:pos x="157" y="52"/>
                </a:cxn>
                <a:cxn ang="0">
                  <a:pos x="141" y="40"/>
                </a:cxn>
                <a:cxn ang="0">
                  <a:pos x="126" y="47"/>
                </a:cxn>
                <a:cxn ang="0">
                  <a:pos x="143" y="51"/>
                </a:cxn>
                <a:cxn ang="0">
                  <a:pos x="131" y="58"/>
                </a:cxn>
                <a:cxn ang="0">
                  <a:pos x="56" y="107"/>
                </a:cxn>
                <a:cxn ang="0">
                  <a:pos x="65" y="118"/>
                </a:cxn>
                <a:cxn ang="0">
                  <a:pos x="79" y="135"/>
                </a:cxn>
                <a:cxn ang="0">
                  <a:pos x="74" y="158"/>
                </a:cxn>
                <a:cxn ang="0">
                  <a:pos x="88" y="185"/>
                </a:cxn>
                <a:cxn ang="0">
                  <a:pos x="108" y="214"/>
                </a:cxn>
                <a:cxn ang="0">
                  <a:pos x="118" y="227"/>
                </a:cxn>
                <a:cxn ang="0">
                  <a:pos x="105" y="197"/>
                </a:cxn>
                <a:cxn ang="0">
                  <a:pos x="125" y="225"/>
                </a:cxn>
                <a:cxn ang="0">
                  <a:pos x="150" y="255"/>
                </a:cxn>
                <a:cxn ang="0">
                  <a:pos x="184" y="269"/>
                </a:cxn>
                <a:cxn ang="0">
                  <a:pos x="213" y="290"/>
                </a:cxn>
                <a:cxn ang="0">
                  <a:pos x="224" y="288"/>
                </a:cxn>
                <a:cxn ang="0">
                  <a:pos x="212" y="268"/>
                </a:cxn>
                <a:cxn ang="0">
                  <a:pos x="197" y="262"/>
                </a:cxn>
                <a:cxn ang="0">
                  <a:pos x="194" y="239"/>
                </a:cxn>
                <a:cxn ang="0">
                  <a:pos x="171" y="250"/>
                </a:cxn>
                <a:cxn ang="0">
                  <a:pos x="168" y="210"/>
                </a:cxn>
                <a:cxn ang="0">
                  <a:pos x="184" y="206"/>
                </a:cxn>
                <a:cxn ang="0">
                  <a:pos x="196" y="202"/>
                </a:cxn>
                <a:cxn ang="0">
                  <a:pos x="214" y="211"/>
                </a:cxn>
                <a:cxn ang="0">
                  <a:pos x="221" y="205"/>
                </a:cxn>
                <a:cxn ang="0">
                  <a:pos x="234" y="179"/>
                </a:cxn>
                <a:cxn ang="0">
                  <a:pos x="233" y="171"/>
                </a:cxn>
                <a:cxn ang="0">
                  <a:pos x="252" y="157"/>
                </a:cxn>
                <a:cxn ang="0">
                  <a:pos x="266" y="143"/>
                </a:cxn>
                <a:cxn ang="0">
                  <a:pos x="273" y="131"/>
                </a:cxn>
                <a:cxn ang="0">
                  <a:pos x="255" y="135"/>
                </a:cxn>
                <a:cxn ang="0">
                  <a:pos x="295" y="298"/>
                </a:cxn>
                <a:cxn ang="0">
                  <a:pos x="272" y="288"/>
                </a:cxn>
                <a:cxn ang="0">
                  <a:pos x="251" y="288"/>
                </a:cxn>
                <a:cxn ang="0">
                  <a:pos x="236" y="286"/>
                </a:cxn>
                <a:cxn ang="0">
                  <a:pos x="230" y="307"/>
                </a:cxn>
                <a:cxn ang="0">
                  <a:pos x="223" y="335"/>
                </a:cxn>
                <a:cxn ang="0">
                  <a:pos x="308" y="302"/>
                </a:cxn>
              </a:cxnLst>
              <a:rect l="0" t="0" r="r" b="b"/>
              <a:pathLst>
                <a:path w="384" h="384">
                  <a:moveTo>
                    <a:pt x="384" y="192"/>
                  </a:moveTo>
                  <a:cubicBezTo>
                    <a:pt x="384" y="298"/>
                    <a:pt x="298" y="384"/>
                    <a:pt x="192" y="384"/>
                  </a:cubicBezTo>
                  <a:cubicBezTo>
                    <a:pt x="86" y="384"/>
                    <a:pt x="0" y="298"/>
                    <a:pt x="0" y="192"/>
                  </a:cubicBezTo>
                  <a:cubicBezTo>
                    <a:pt x="0" y="86"/>
                    <a:pt x="86" y="0"/>
                    <a:pt x="192" y="0"/>
                  </a:cubicBezTo>
                  <a:cubicBezTo>
                    <a:pt x="298" y="0"/>
                    <a:pt x="384" y="86"/>
                    <a:pt x="384" y="192"/>
                  </a:cubicBezTo>
                  <a:close/>
                  <a:moveTo>
                    <a:pt x="255" y="135"/>
                  </a:moveTo>
                  <a:cubicBezTo>
                    <a:pt x="256" y="135"/>
                    <a:pt x="257" y="130"/>
                    <a:pt x="258" y="129"/>
                  </a:cubicBezTo>
                  <a:cubicBezTo>
                    <a:pt x="260" y="127"/>
                    <a:pt x="262" y="126"/>
                    <a:pt x="264" y="125"/>
                  </a:cubicBezTo>
                  <a:cubicBezTo>
                    <a:pt x="268" y="124"/>
                    <a:pt x="272" y="123"/>
                    <a:pt x="277" y="122"/>
                  </a:cubicBezTo>
                  <a:cubicBezTo>
                    <a:pt x="281" y="121"/>
                    <a:pt x="286" y="121"/>
                    <a:pt x="289" y="125"/>
                  </a:cubicBezTo>
                  <a:cubicBezTo>
                    <a:pt x="289" y="124"/>
                    <a:pt x="295" y="119"/>
                    <a:pt x="295" y="119"/>
                  </a:cubicBezTo>
                  <a:cubicBezTo>
                    <a:pt x="298" y="118"/>
                    <a:pt x="301" y="118"/>
                    <a:pt x="303" y="116"/>
                  </a:cubicBezTo>
                  <a:cubicBezTo>
                    <a:pt x="303" y="115"/>
                    <a:pt x="303" y="110"/>
                    <a:pt x="303" y="110"/>
                  </a:cubicBezTo>
                  <a:cubicBezTo>
                    <a:pt x="299" y="111"/>
                    <a:pt x="298" y="107"/>
                    <a:pt x="297" y="103"/>
                  </a:cubicBezTo>
                  <a:cubicBezTo>
                    <a:pt x="297" y="104"/>
                    <a:pt x="297" y="104"/>
                    <a:pt x="296" y="105"/>
                  </a:cubicBezTo>
                  <a:cubicBezTo>
                    <a:pt x="296" y="102"/>
                    <a:pt x="291" y="104"/>
                    <a:pt x="290" y="104"/>
                  </a:cubicBezTo>
                  <a:cubicBezTo>
                    <a:pt x="284" y="102"/>
                    <a:pt x="285" y="98"/>
                    <a:pt x="283" y="94"/>
                  </a:cubicBezTo>
                  <a:cubicBezTo>
                    <a:pt x="282" y="92"/>
                    <a:pt x="279" y="91"/>
                    <a:pt x="278" y="89"/>
                  </a:cubicBezTo>
                  <a:cubicBezTo>
                    <a:pt x="277" y="87"/>
                    <a:pt x="277" y="84"/>
                    <a:pt x="274" y="84"/>
                  </a:cubicBezTo>
                  <a:cubicBezTo>
                    <a:pt x="273" y="84"/>
                    <a:pt x="270" y="89"/>
                    <a:pt x="270" y="89"/>
                  </a:cubicBezTo>
                  <a:cubicBezTo>
                    <a:pt x="267" y="88"/>
                    <a:pt x="266" y="89"/>
                    <a:pt x="265" y="90"/>
                  </a:cubicBezTo>
                  <a:cubicBezTo>
                    <a:pt x="263" y="91"/>
                    <a:pt x="262" y="91"/>
                    <a:pt x="260" y="92"/>
                  </a:cubicBezTo>
                  <a:cubicBezTo>
                    <a:pt x="265" y="90"/>
                    <a:pt x="258" y="88"/>
                    <a:pt x="256" y="88"/>
                  </a:cubicBezTo>
                  <a:cubicBezTo>
                    <a:pt x="260" y="87"/>
                    <a:pt x="258" y="83"/>
                    <a:pt x="256" y="82"/>
                  </a:cubicBezTo>
                  <a:cubicBezTo>
                    <a:pt x="256" y="82"/>
                    <a:pt x="257" y="82"/>
                    <a:pt x="257" y="82"/>
                  </a:cubicBezTo>
                  <a:cubicBezTo>
                    <a:pt x="257" y="79"/>
                    <a:pt x="250" y="77"/>
                    <a:pt x="247" y="76"/>
                  </a:cubicBezTo>
                  <a:cubicBezTo>
                    <a:pt x="245" y="74"/>
                    <a:pt x="233" y="72"/>
                    <a:pt x="231" y="73"/>
                  </a:cubicBezTo>
                  <a:cubicBezTo>
                    <a:pt x="228" y="75"/>
                    <a:pt x="231" y="80"/>
                    <a:pt x="231" y="83"/>
                  </a:cubicBezTo>
                  <a:cubicBezTo>
                    <a:pt x="232" y="86"/>
                    <a:pt x="228" y="86"/>
                    <a:pt x="228" y="89"/>
                  </a:cubicBezTo>
                  <a:cubicBezTo>
                    <a:pt x="228" y="93"/>
                    <a:pt x="236" y="92"/>
                    <a:pt x="234" y="98"/>
                  </a:cubicBezTo>
                  <a:cubicBezTo>
                    <a:pt x="233" y="102"/>
                    <a:pt x="228" y="102"/>
                    <a:pt x="226" y="105"/>
                  </a:cubicBezTo>
                  <a:cubicBezTo>
                    <a:pt x="224" y="108"/>
                    <a:pt x="227" y="112"/>
                    <a:pt x="229" y="114"/>
                  </a:cubicBezTo>
                  <a:cubicBezTo>
                    <a:pt x="231" y="115"/>
                    <a:pt x="225" y="118"/>
                    <a:pt x="224" y="118"/>
                  </a:cubicBezTo>
                  <a:cubicBezTo>
                    <a:pt x="220" y="120"/>
                    <a:pt x="217" y="114"/>
                    <a:pt x="216" y="110"/>
                  </a:cubicBezTo>
                  <a:cubicBezTo>
                    <a:pt x="215" y="108"/>
                    <a:pt x="215" y="104"/>
                    <a:pt x="212" y="103"/>
                  </a:cubicBezTo>
                  <a:cubicBezTo>
                    <a:pt x="210" y="102"/>
                    <a:pt x="206" y="102"/>
                    <a:pt x="205" y="103"/>
                  </a:cubicBezTo>
                  <a:cubicBezTo>
                    <a:pt x="203" y="99"/>
                    <a:pt x="198" y="98"/>
                    <a:pt x="194" y="97"/>
                  </a:cubicBezTo>
                  <a:cubicBezTo>
                    <a:pt x="189" y="95"/>
                    <a:pt x="185" y="95"/>
                    <a:pt x="180" y="96"/>
                  </a:cubicBezTo>
                  <a:cubicBezTo>
                    <a:pt x="181" y="95"/>
                    <a:pt x="179" y="88"/>
                    <a:pt x="175" y="89"/>
                  </a:cubicBezTo>
                  <a:cubicBezTo>
                    <a:pt x="176" y="86"/>
                    <a:pt x="176" y="84"/>
                    <a:pt x="176" y="81"/>
                  </a:cubicBezTo>
                  <a:cubicBezTo>
                    <a:pt x="177" y="79"/>
                    <a:pt x="178" y="77"/>
                    <a:pt x="179" y="75"/>
                  </a:cubicBezTo>
                  <a:cubicBezTo>
                    <a:pt x="180" y="74"/>
                    <a:pt x="185" y="69"/>
                    <a:pt x="183" y="68"/>
                  </a:cubicBezTo>
                  <a:cubicBezTo>
                    <a:pt x="188" y="69"/>
                    <a:pt x="193" y="69"/>
                    <a:pt x="196" y="66"/>
                  </a:cubicBezTo>
                  <a:cubicBezTo>
                    <a:pt x="198" y="63"/>
                    <a:pt x="199" y="60"/>
                    <a:pt x="202" y="57"/>
                  </a:cubicBezTo>
                  <a:cubicBezTo>
                    <a:pt x="205" y="53"/>
                    <a:pt x="209" y="58"/>
                    <a:pt x="212" y="58"/>
                  </a:cubicBezTo>
                  <a:cubicBezTo>
                    <a:pt x="217" y="59"/>
                    <a:pt x="217" y="53"/>
                    <a:pt x="214" y="51"/>
                  </a:cubicBezTo>
                  <a:cubicBezTo>
                    <a:pt x="218" y="51"/>
                    <a:pt x="215" y="45"/>
                    <a:pt x="213" y="44"/>
                  </a:cubicBezTo>
                  <a:cubicBezTo>
                    <a:pt x="211" y="43"/>
                    <a:pt x="202" y="46"/>
                    <a:pt x="207" y="47"/>
                  </a:cubicBezTo>
                  <a:cubicBezTo>
                    <a:pt x="206" y="47"/>
                    <a:pt x="200" y="59"/>
                    <a:pt x="196" y="53"/>
                  </a:cubicBezTo>
                  <a:cubicBezTo>
                    <a:pt x="195" y="52"/>
                    <a:pt x="195" y="47"/>
                    <a:pt x="193" y="46"/>
                  </a:cubicBezTo>
                  <a:cubicBezTo>
                    <a:pt x="190" y="46"/>
                    <a:pt x="189" y="49"/>
                    <a:pt x="188" y="50"/>
                  </a:cubicBezTo>
                  <a:cubicBezTo>
                    <a:pt x="190" y="47"/>
                    <a:pt x="181" y="45"/>
                    <a:pt x="180" y="44"/>
                  </a:cubicBezTo>
                  <a:cubicBezTo>
                    <a:pt x="183" y="42"/>
                    <a:pt x="180" y="39"/>
                    <a:pt x="178" y="38"/>
                  </a:cubicBezTo>
                  <a:cubicBezTo>
                    <a:pt x="176" y="36"/>
                    <a:pt x="169" y="35"/>
                    <a:pt x="168" y="37"/>
                  </a:cubicBezTo>
                  <a:cubicBezTo>
                    <a:pt x="163" y="43"/>
                    <a:pt x="173" y="44"/>
                    <a:pt x="175" y="45"/>
                  </a:cubicBezTo>
                  <a:cubicBezTo>
                    <a:pt x="176" y="46"/>
                    <a:pt x="179" y="48"/>
                    <a:pt x="177" y="49"/>
                  </a:cubicBezTo>
                  <a:cubicBezTo>
                    <a:pt x="176" y="50"/>
                    <a:pt x="171" y="51"/>
                    <a:pt x="171" y="52"/>
                  </a:cubicBezTo>
                  <a:cubicBezTo>
                    <a:pt x="169" y="54"/>
                    <a:pt x="172" y="57"/>
                    <a:pt x="170" y="59"/>
                  </a:cubicBezTo>
                  <a:cubicBezTo>
                    <a:pt x="168" y="57"/>
                    <a:pt x="168" y="53"/>
                    <a:pt x="166" y="50"/>
                  </a:cubicBezTo>
                  <a:cubicBezTo>
                    <a:pt x="168" y="53"/>
                    <a:pt x="157" y="52"/>
                    <a:pt x="157" y="52"/>
                  </a:cubicBezTo>
                  <a:cubicBezTo>
                    <a:pt x="154" y="52"/>
                    <a:pt x="148" y="54"/>
                    <a:pt x="145" y="50"/>
                  </a:cubicBezTo>
                  <a:cubicBezTo>
                    <a:pt x="144" y="49"/>
                    <a:pt x="144" y="44"/>
                    <a:pt x="146" y="45"/>
                  </a:cubicBezTo>
                  <a:cubicBezTo>
                    <a:pt x="144" y="43"/>
                    <a:pt x="142" y="41"/>
                    <a:pt x="141" y="40"/>
                  </a:cubicBezTo>
                  <a:cubicBezTo>
                    <a:pt x="132" y="43"/>
                    <a:pt x="125" y="47"/>
                    <a:pt x="117" y="51"/>
                  </a:cubicBezTo>
                  <a:cubicBezTo>
                    <a:pt x="118" y="51"/>
                    <a:pt x="119" y="51"/>
                    <a:pt x="120" y="50"/>
                  </a:cubicBezTo>
                  <a:cubicBezTo>
                    <a:pt x="122" y="50"/>
                    <a:pt x="124" y="48"/>
                    <a:pt x="126" y="47"/>
                  </a:cubicBezTo>
                  <a:cubicBezTo>
                    <a:pt x="128" y="46"/>
                    <a:pt x="134" y="43"/>
                    <a:pt x="136" y="46"/>
                  </a:cubicBezTo>
                  <a:cubicBezTo>
                    <a:pt x="137" y="45"/>
                    <a:pt x="137" y="45"/>
                    <a:pt x="138" y="44"/>
                  </a:cubicBezTo>
                  <a:cubicBezTo>
                    <a:pt x="139" y="46"/>
                    <a:pt x="141" y="48"/>
                    <a:pt x="143" y="51"/>
                  </a:cubicBezTo>
                  <a:cubicBezTo>
                    <a:pt x="141" y="50"/>
                    <a:pt x="137" y="50"/>
                    <a:pt x="135" y="50"/>
                  </a:cubicBezTo>
                  <a:cubicBezTo>
                    <a:pt x="133" y="51"/>
                    <a:pt x="130" y="51"/>
                    <a:pt x="130" y="53"/>
                  </a:cubicBezTo>
                  <a:cubicBezTo>
                    <a:pt x="130" y="55"/>
                    <a:pt x="131" y="57"/>
                    <a:pt x="131" y="58"/>
                  </a:cubicBezTo>
                  <a:cubicBezTo>
                    <a:pt x="128" y="56"/>
                    <a:pt x="125" y="52"/>
                    <a:pt x="121" y="51"/>
                  </a:cubicBezTo>
                  <a:cubicBezTo>
                    <a:pt x="119" y="51"/>
                    <a:pt x="117" y="51"/>
                    <a:pt x="115" y="52"/>
                  </a:cubicBezTo>
                  <a:cubicBezTo>
                    <a:pt x="91" y="65"/>
                    <a:pt x="71" y="84"/>
                    <a:pt x="56" y="107"/>
                  </a:cubicBezTo>
                  <a:cubicBezTo>
                    <a:pt x="57" y="108"/>
                    <a:pt x="58" y="109"/>
                    <a:pt x="59" y="109"/>
                  </a:cubicBezTo>
                  <a:cubicBezTo>
                    <a:pt x="62" y="110"/>
                    <a:pt x="59" y="117"/>
                    <a:pt x="64" y="113"/>
                  </a:cubicBezTo>
                  <a:cubicBezTo>
                    <a:pt x="66" y="115"/>
                    <a:pt x="66" y="116"/>
                    <a:pt x="65" y="118"/>
                  </a:cubicBezTo>
                  <a:cubicBezTo>
                    <a:pt x="65" y="118"/>
                    <a:pt x="75" y="124"/>
                    <a:pt x="76" y="125"/>
                  </a:cubicBezTo>
                  <a:cubicBezTo>
                    <a:pt x="78" y="126"/>
                    <a:pt x="80" y="128"/>
                    <a:pt x="81" y="130"/>
                  </a:cubicBezTo>
                  <a:cubicBezTo>
                    <a:pt x="82" y="132"/>
                    <a:pt x="80" y="134"/>
                    <a:pt x="79" y="135"/>
                  </a:cubicBezTo>
                  <a:cubicBezTo>
                    <a:pt x="78" y="134"/>
                    <a:pt x="75" y="130"/>
                    <a:pt x="74" y="131"/>
                  </a:cubicBezTo>
                  <a:cubicBezTo>
                    <a:pt x="73" y="133"/>
                    <a:pt x="74" y="139"/>
                    <a:pt x="77" y="139"/>
                  </a:cubicBezTo>
                  <a:cubicBezTo>
                    <a:pt x="73" y="139"/>
                    <a:pt x="75" y="155"/>
                    <a:pt x="74" y="158"/>
                  </a:cubicBezTo>
                  <a:cubicBezTo>
                    <a:pt x="74" y="158"/>
                    <a:pt x="74" y="158"/>
                    <a:pt x="74" y="158"/>
                  </a:cubicBezTo>
                  <a:cubicBezTo>
                    <a:pt x="73" y="161"/>
                    <a:pt x="76" y="173"/>
                    <a:pt x="81" y="172"/>
                  </a:cubicBezTo>
                  <a:cubicBezTo>
                    <a:pt x="78" y="172"/>
                    <a:pt x="87" y="184"/>
                    <a:pt x="88" y="185"/>
                  </a:cubicBezTo>
                  <a:cubicBezTo>
                    <a:pt x="91" y="187"/>
                    <a:pt x="95" y="188"/>
                    <a:pt x="97" y="192"/>
                  </a:cubicBezTo>
                  <a:cubicBezTo>
                    <a:pt x="100" y="195"/>
                    <a:pt x="100" y="201"/>
                    <a:pt x="103" y="203"/>
                  </a:cubicBezTo>
                  <a:cubicBezTo>
                    <a:pt x="102" y="206"/>
                    <a:pt x="108" y="210"/>
                    <a:pt x="108" y="214"/>
                  </a:cubicBezTo>
                  <a:cubicBezTo>
                    <a:pt x="108" y="214"/>
                    <a:pt x="107" y="214"/>
                    <a:pt x="107" y="215"/>
                  </a:cubicBezTo>
                  <a:cubicBezTo>
                    <a:pt x="108" y="218"/>
                    <a:pt x="113" y="218"/>
                    <a:pt x="115" y="221"/>
                  </a:cubicBezTo>
                  <a:cubicBezTo>
                    <a:pt x="116" y="223"/>
                    <a:pt x="115" y="228"/>
                    <a:pt x="118" y="227"/>
                  </a:cubicBezTo>
                  <a:cubicBezTo>
                    <a:pt x="118" y="222"/>
                    <a:pt x="115" y="216"/>
                    <a:pt x="112" y="212"/>
                  </a:cubicBezTo>
                  <a:cubicBezTo>
                    <a:pt x="110" y="209"/>
                    <a:pt x="109" y="207"/>
                    <a:pt x="108" y="204"/>
                  </a:cubicBezTo>
                  <a:cubicBezTo>
                    <a:pt x="106" y="202"/>
                    <a:pt x="106" y="199"/>
                    <a:pt x="105" y="197"/>
                  </a:cubicBezTo>
                  <a:cubicBezTo>
                    <a:pt x="106" y="197"/>
                    <a:pt x="112" y="199"/>
                    <a:pt x="111" y="200"/>
                  </a:cubicBezTo>
                  <a:cubicBezTo>
                    <a:pt x="109" y="205"/>
                    <a:pt x="119" y="214"/>
                    <a:pt x="122" y="217"/>
                  </a:cubicBezTo>
                  <a:cubicBezTo>
                    <a:pt x="123" y="218"/>
                    <a:pt x="128" y="225"/>
                    <a:pt x="125" y="225"/>
                  </a:cubicBezTo>
                  <a:cubicBezTo>
                    <a:pt x="129" y="225"/>
                    <a:pt x="133" y="230"/>
                    <a:pt x="135" y="233"/>
                  </a:cubicBezTo>
                  <a:cubicBezTo>
                    <a:pt x="137" y="236"/>
                    <a:pt x="136" y="241"/>
                    <a:pt x="138" y="245"/>
                  </a:cubicBezTo>
                  <a:cubicBezTo>
                    <a:pt x="139" y="250"/>
                    <a:pt x="146" y="252"/>
                    <a:pt x="150" y="255"/>
                  </a:cubicBezTo>
                  <a:cubicBezTo>
                    <a:pt x="154" y="256"/>
                    <a:pt x="157" y="259"/>
                    <a:pt x="160" y="260"/>
                  </a:cubicBezTo>
                  <a:cubicBezTo>
                    <a:pt x="166" y="262"/>
                    <a:pt x="167" y="260"/>
                    <a:pt x="171" y="260"/>
                  </a:cubicBezTo>
                  <a:cubicBezTo>
                    <a:pt x="178" y="259"/>
                    <a:pt x="179" y="266"/>
                    <a:pt x="184" y="269"/>
                  </a:cubicBezTo>
                  <a:cubicBezTo>
                    <a:pt x="187" y="270"/>
                    <a:pt x="194" y="273"/>
                    <a:pt x="198" y="271"/>
                  </a:cubicBezTo>
                  <a:cubicBezTo>
                    <a:pt x="196" y="272"/>
                    <a:pt x="203" y="282"/>
                    <a:pt x="204" y="283"/>
                  </a:cubicBezTo>
                  <a:cubicBezTo>
                    <a:pt x="206" y="286"/>
                    <a:pt x="210" y="287"/>
                    <a:pt x="213" y="290"/>
                  </a:cubicBezTo>
                  <a:cubicBezTo>
                    <a:pt x="213" y="290"/>
                    <a:pt x="214" y="289"/>
                    <a:pt x="214" y="288"/>
                  </a:cubicBezTo>
                  <a:cubicBezTo>
                    <a:pt x="213" y="291"/>
                    <a:pt x="218" y="296"/>
                    <a:pt x="221" y="296"/>
                  </a:cubicBezTo>
                  <a:cubicBezTo>
                    <a:pt x="223" y="295"/>
                    <a:pt x="224" y="290"/>
                    <a:pt x="224" y="288"/>
                  </a:cubicBezTo>
                  <a:cubicBezTo>
                    <a:pt x="219" y="290"/>
                    <a:pt x="215" y="288"/>
                    <a:pt x="212" y="283"/>
                  </a:cubicBezTo>
                  <a:cubicBezTo>
                    <a:pt x="211" y="282"/>
                    <a:pt x="207" y="275"/>
                    <a:pt x="211" y="275"/>
                  </a:cubicBezTo>
                  <a:cubicBezTo>
                    <a:pt x="216" y="275"/>
                    <a:pt x="212" y="271"/>
                    <a:pt x="212" y="268"/>
                  </a:cubicBezTo>
                  <a:cubicBezTo>
                    <a:pt x="211" y="264"/>
                    <a:pt x="208" y="262"/>
                    <a:pt x="206" y="259"/>
                  </a:cubicBezTo>
                  <a:cubicBezTo>
                    <a:pt x="205" y="262"/>
                    <a:pt x="200" y="261"/>
                    <a:pt x="198" y="259"/>
                  </a:cubicBezTo>
                  <a:cubicBezTo>
                    <a:pt x="198" y="259"/>
                    <a:pt x="197" y="261"/>
                    <a:pt x="197" y="262"/>
                  </a:cubicBezTo>
                  <a:cubicBezTo>
                    <a:pt x="196" y="262"/>
                    <a:pt x="195" y="262"/>
                    <a:pt x="194" y="261"/>
                  </a:cubicBezTo>
                  <a:cubicBezTo>
                    <a:pt x="194" y="258"/>
                    <a:pt x="194" y="255"/>
                    <a:pt x="195" y="251"/>
                  </a:cubicBezTo>
                  <a:cubicBezTo>
                    <a:pt x="196" y="247"/>
                    <a:pt x="205" y="238"/>
                    <a:pt x="194" y="239"/>
                  </a:cubicBezTo>
                  <a:cubicBezTo>
                    <a:pt x="190" y="239"/>
                    <a:pt x="188" y="240"/>
                    <a:pt x="187" y="244"/>
                  </a:cubicBezTo>
                  <a:cubicBezTo>
                    <a:pt x="186" y="247"/>
                    <a:pt x="186" y="249"/>
                    <a:pt x="183" y="251"/>
                  </a:cubicBezTo>
                  <a:cubicBezTo>
                    <a:pt x="181" y="252"/>
                    <a:pt x="173" y="251"/>
                    <a:pt x="171" y="250"/>
                  </a:cubicBezTo>
                  <a:cubicBezTo>
                    <a:pt x="166" y="247"/>
                    <a:pt x="163" y="239"/>
                    <a:pt x="163" y="234"/>
                  </a:cubicBezTo>
                  <a:cubicBezTo>
                    <a:pt x="163" y="227"/>
                    <a:pt x="166" y="221"/>
                    <a:pt x="163" y="215"/>
                  </a:cubicBezTo>
                  <a:cubicBezTo>
                    <a:pt x="164" y="213"/>
                    <a:pt x="166" y="211"/>
                    <a:pt x="168" y="210"/>
                  </a:cubicBezTo>
                  <a:cubicBezTo>
                    <a:pt x="169" y="209"/>
                    <a:pt x="171" y="210"/>
                    <a:pt x="172" y="207"/>
                  </a:cubicBezTo>
                  <a:cubicBezTo>
                    <a:pt x="171" y="207"/>
                    <a:pt x="170" y="206"/>
                    <a:pt x="170" y="206"/>
                  </a:cubicBezTo>
                  <a:cubicBezTo>
                    <a:pt x="173" y="208"/>
                    <a:pt x="180" y="203"/>
                    <a:pt x="184" y="206"/>
                  </a:cubicBezTo>
                  <a:cubicBezTo>
                    <a:pt x="186" y="207"/>
                    <a:pt x="188" y="208"/>
                    <a:pt x="189" y="205"/>
                  </a:cubicBezTo>
                  <a:cubicBezTo>
                    <a:pt x="189" y="205"/>
                    <a:pt x="187" y="202"/>
                    <a:pt x="188" y="200"/>
                  </a:cubicBezTo>
                  <a:cubicBezTo>
                    <a:pt x="189" y="204"/>
                    <a:pt x="192" y="205"/>
                    <a:pt x="196" y="202"/>
                  </a:cubicBezTo>
                  <a:cubicBezTo>
                    <a:pt x="197" y="203"/>
                    <a:pt x="201" y="203"/>
                    <a:pt x="204" y="204"/>
                  </a:cubicBezTo>
                  <a:cubicBezTo>
                    <a:pt x="207" y="206"/>
                    <a:pt x="207" y="209"/>
                    <a:pt x="211" y="205"/>
                  </a:cubicBezTo>
                  <a:cubicBezTo>
                    <a:pt x="213" y="208"/>
                    <a:pt x="213" y="208"/>
                    <a:pt x="214" y="211"/>
                  </a:cubicBezTo>
                  <a:cubicBezTo>
                    <a:pt x="214" y="214"/>
                    <a:pt x="216" y="221"/>
                    <a:pt x="218" y="222"/>
                  </a:cubicBezTo>
                  <a:cubicBezTo>
                    <a:pt x="224" y="225"/>
                    <a:pt x="222" y="217"/>
                    <a:pt x="222" y="214"/>
                  </a:cubicBezTo>
                  <a:cubicBezTo>
                    <a:pt x="222" y="213"/>
                    <a:pt x="222" y="205"/>
                    <a:pt x="221" y="205"/>
                  </a:cubicBezTo>
                  <a:cubicBezTo>
                    <a:pt x="213" y="203"/>
                    <a:pt x="216" y="197"/>
                    <a:pt x="221" y="193"/>
                  </a:cubicBezTo>
                  <a:cubicBezTo>
                    <a:pt x="222" y="192"/>
                    <a:pt x="227" y="190"/>
                    <a:pt x="230" y="188"/>
                  </a:cubicBezTo>
                  <a:cubicBezTo>
                    <a:pt x="232" y="186"/>
                    <a:pt x="235" y="183"/>
                    <a:pt x="234" y="179"/>
                  </a:cubicBezTo>
                  <a:cubicBezTo>
                    <a:pt x="235" y="179"/>
                    <a:pt x="236" y="178"/>
                    <a:pt x="236" y="177"/>
                  </a:cubicBezTo>
                  <a:cubicBezTo>
                    <a:pt x="236" y="177"/>
                    <a:pt x="233" y="174"/>
                    <a:pt x="232" y="175"/>
                  </a:cubicBezTo>
                  <a:cubicBezTo>
                    <a:pt x="234" y="174"/>
                    <a:pt x="234" y="172"/>
                    <a:pt x="233" y="171"/>
                  </a:cubicBezTo>
                  <a:cubicBezTo>
                    <a:pt x="235" y="169"/>
                    <a:pt x="234" y="166"/>
                    <a:pt x="236" y="165"/>
                  </a:cubicBezTo>
                  <a:cubicBezTo>
                    <a:pt x="239" y="169"/>
                    <a:pt x="245" y="165"/>
                    <a:pt x="242" y="162"/>
                  </a:cubicBezTo>
                  <a:cubicBezTo>
                    <a:pt x="244" y="158"/>
                    <a:pt x="250" y="160"/>
                    <a:pt x="252" y="157"/>
                  </a:cubicBezTo>
                  <a:cubicBezTo>
                    <a:pt x="255" y="158"/>
                    <a:pt x="253" y="153"/>
                    <a:pt x="255" y="150"/>
                  </a:cubicBezTo>
                  <a:cubicBezTo>
                    <a:pt x="256" y="148"/>
                    <a:pt x="259" y="148"/>
                    <a:pt x="262" y="147"/>
                  </a:cubicBezTo>
                  <a:cubicBezTo>
                    <a:pt x="262" y="147"/>
                    <a:pt x="268" y="143"/>
                    <a:pt x="266" y="143"/>
                  </a:cubicBezTo>
                  <a:cubicBezTo>
                    <a:pt x="270" y="144"/>
                    <a:pt x="279" y="139"/>
                    <a:pt x="272" y="135"/>
                  </a:cubicBezTo>
                  <a:cubicBezTo>
                    <a:pt x="273" y="133"/>
                    <a:pt x="270" y="132"/>
                    <a:pt x="268" y="132"/>
                  </a:cubicBezTo>
                  <a:cubicBezTo>
                    <a:pt x="269" y="131"/>
                    <a:pt x="272" y="132"/>
                    <a:pt x="273" y="131"/>
                  </a:cubicBezTo>
                  <a:cubicBezTo>
                    <a:pt x="276" y="129"/>
                    <a:pt x="274" y="128"/>
                    <a:pt x="271" y="127"/>
                  </a:cubicBezTo>
                  <a:cubicBezTo>
                    <a:pt x="268" y="126"/>
                    <a:pt x="263" y="128"/>
                    <a:pt x="261" y="130"/>
                  </a:cubicBezTo>
                  <a:cubicBezTo>
                    <a:pt x="259" y="132"/>
                    <a:pt x="257" y="134"/>
                    <a:pt x="255" y="135"/>
                  </a:cubicBezTo>
                  <a:close/>
                  <a:moveTo>
                    <a:pt x="308" y="302"/>
                  </a:moveTo>
                  <a:cubicBezTo>
                    <a:pt x="306" y="301"/>
                    <a:pt x="303" y="301"/>
                    <a:pt x="301" y="300"/>
                  </a:cubicBezTo>
                  <a:cubicBezTo>
                    <a:pt x="299" y="300"/>
                    <a:pt x="298" y="299"/>
                    <a:pt x="295" y="298"/>
                  </a:cubicBezTo>
                  <a:cubicBezTo>
                    <a:pt x="296" y="293"/>
                    <a:pt x="290" y="292"/>
                    <a:pt x="287" y="289"/>
                  </a:cubicBezTo>
                  <a:cubicBezTo>
                    <a:pt x="284" y="287"/>
                    <a:pt x="282" y="284"/>
                    <a:pt x="277" y="285"/>
                  </a:cubicBezTo>
                  <a:cubicBezTo>
                    <a:pt x="276" y="285"/>
                    <a:pt x="271" y="287"/>
                    <a:pt x="272" y="288"/>
                  </a:cubicBezTo>
                  <a:cubicBezTo>
                    <a:pt x="269" y="285"/>
                    <a:pt x="268" y="284"/>
                    <a:pt x="263" y="282"/>
                  </a:cubicBezTo>
                  <a:cubicBezTo>
                    <a:pt x="259" y="281"/>
                    <a:pt x="257" y="276"/>
                    <a:pt x="253" y="281"/>
                  </a:cubicBezTo>
                  <a:cubicBezTo>
                    <a:pt x="251" y="283"/>
                    <a:pt x="252" y="286"/>
                    <a:pt x="251" y="288"/>
                  </a:cubicBezTo>
                  <a:cubicBezTo>
                    <a:pt x="247" y="285"/>
                    <a:pt x="254" y="282"/>
                    <a:pt x="251" y="279"/>
                  </a:cubicBezTo>
                  <a:cubicBezTo>
                    <a:pt x="248" y="275"/>
                    <a:pt x="243" y="281"/>
                    <a:pt x="240" y="282"/>
                  </a:cubicBezTo>
                  <a:cubicBezTo>
                    <a:pt x="239" y="284"/>
                    <a:pt x="237" y="284"/>
                    <a:pt x="236" y="286"/>
                  </a:cubicBezTo>
                  <a:cubicBezTo>
                    <a:pt x="235" y="287"/>
                    <a:pt x="234" y="290"/>
                    <a:pt x="233" y="291"/>
                  </a:cubicBezTo>
                  <a:cubicBezTo>
                    <a:pt x="233" y="289"/>
                    <a:pt x="228" y="290"/>
                    <a:pt x="228" y="288"/>
                  </a:cubicBezTo>
                  <a:cubicBezTo>
                    <a:pt x="229" y="294"/>
                    <a:pt x="229" y="301"/>
                    <a:pt x="230" y="307"/>
                  </a:cubicBezTo>
                  <a:cubicBezTo>
                    <a:pt x="231" y="310"/>
                    <a:pt x="230" y="316"/>
                    <a:pt x="227" y="319"/>
                  </a:cubicBezTo>
                  <a:cubicBezTo>
                    <a:pt x="224" y="321"/>
                    <a:pt x="221" y="324"/>
                    <a:pt x="220" y="329"/>
                  </a:cubicBezTo>
                  <a:cubicBezTo>
                    <a:pt x="220" y="332"/>
                    <a:pt x="220" y="334"/>
                    <a:pt x="223" y="335"/>
                  </a:cubicBezTo>
                  <a:cubicBezTo>
                    <a:pt x="223" y="339"/>
                    <a:pt x="219" y="342"/>
                    <a:pt x="219" y="346"/>
                  </a:cubicBezTo>
                  <a:cubicBezTo>
                    <a:pt x="219" y="346"/>
                    <a:pt x="220" y="348"/>
                    <a:pt x="220" y="350"/>
                  </a:cubicBezTo>
                  <a:cubicBezTo>
                    <a:pt x="254" y="344"/>
                    <a:pt x="285" y="327"/>
                    <a:pt x="308" y="302"/>
                  </a:cubicBez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>
                <a:lnSpc>
                  <a:spcPct val="12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68" name="Footer Text"/>
          <p:cNvSpPr txBox="1"/>
          <p:nvPr/>
        </p:nvSpPr>
        <p:spPr>
          <a:xfrm>
            <a:off x="973504" y="5643811"/>
            <a:ext cx="10911745" cy="13503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</a:t>
            </a:r>
            <a:r>
              <a:rPr lang="en-US" altLang="zh-CN" sz="800" dirty="0" err="1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directly.Please</a:t>
            </a: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69" name="Straight Line buttom"/>
          <p:cNvCxnSpPr/>
          <p:nvPr/>
        </p:nvCxnSpPr>
        <p:spPr>
          <a:xfrm>
            <a:off x="964706" y="5456156"/>
            <a:ext cx="10929338" cy="0"/>
          </a:xfrm>
          <a:prstGeom prst="line">
            <a:avLst/>
          </a:prstGeom>
          <a:ln w="19050">
            <a:solidFill>
              <a:schemeClr val="tx1">
                <a:lumMod val="50000"/>
                <a:lumOff val="50000"/>
              </a:schemeClr>
            </a:solidFill>
            <a:prstDash val="sysDot"/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880468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500"/>
                            </p:stCondLst>
                            <p:childTnLst>
                              <p:par>
                                <p:cTn id="30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1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7000"/>
                            </p:stCondLst>
                            <p:childTnLst>
                              <p:par>
                                <p:cTn id="6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7500"/>
                            </p:stCondLst>
                            <p:childTnLst>
                              <p:par>
                                <p:cTn id="7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000"/>
                            </p:stCondLst>
                            <p:childTnLst>
                              <p:par>
                                <p:cTn id="8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8500"/>
                            </p:stCondLst>
                            <p:childTnLst>
                              <p:par>
                                <p:cTn id="9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9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0" fill="hold">
                            <p:stCondLst>
                              <p:cond delay="9000"/>
                            </p:stCondLst>
                            <p:childTnLst>
                              <p:par>
                                <p:cTn id="101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" presetClass="entr" presetSubtype="4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9500"/>
                            </p:stCondLst>
                            <p:childTnLst>
                              <p:par>
                                <p:cTn id="111" presetID="1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13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0" grpId="0" animBg="1"/>
      <p:bldP spid="144" grpId="0"/>
      <p:bldP spid="145" grpId="0"/>
      <p:bldP spid="146" grpId="0"/>
      <p:bldP spid="147" grpId="0"/>
      <p:bldP spid="148" grpId="0"/>
      <p:bldP spid="149" grpId="0"/>
      <p:bldP spid="6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>
            <a:grpSpLocks noChangeAspect="1"/>
          </p:cNvGrpSpPr>
          <p:nvPr/>
        </p:nvGrpSpPr>
        <p:grpSpPr>
          <a:xfrm rot="4351113">
            <a:off x="5467143" y="2247983"/>
            <a:ext cx="4707118" cy="3246798"/>
            <a:chOff x="940378" y="1114346"/>
            <a:chExt cx="7056438" cy="4867275"/>
          </a:xfrm>
        </p:grpSpPr>
        <p:sp>
          <p:nvSpPr>
            <p:cNvPr id="6" name="Arc 682"/>
            <p:cNvSpPr>
              <a:spLocks/>
            </p:cNvSpPr>
            <p:nvPr/>
          </p:nvSpPr>
          <p:spPr bwMode="auto">
            <a:xfrm rot="18746405">
              <a:off x="3554196" y="1119903"/>
              <a:ext cx="1014413" cy="1003300"/>
            </a:xfrm>
            <a:custGeom>
              <a:avLst/>
              <a:gdLst>
                <a:gd name="T0" fmla="*/ 2147483647 w 21600"/>
                <a:gd name="T1" fmla="*/ 0 h 21356"/>
                <a:gd name="T2" fmla="*/ 2147483647 w 21600"/>
                <a:gd name="T3" fmla="*/ 2147483647 h 21356"/>
                <a:gd name="T4" fmla="*/ 0 w 21600"/>
                <a:gd name="T5" fmla="*/ 2147483647 h 21356"/>
                <a:gd name="T6" fmla="*/ 0 60000 65536"/>
                <a:gd name="T7" fmla="*/ 0 60000 65536"/>
                <a:gd name="T8" fmla="*/ 0 60000 65536"/>
                <a:gd name="T9" fmla="*/ 0 w 21600"/>
                <a:gd name="T10" fmla="*/ 0 h 21356"/>
                <a:gd name="T11" fmla="*/ 21600 w 21600"/>
                <a:gd name="T12" fmla="*/ 21356 h 21356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21356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</a:path>
                <a:path w="21600" h="21356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1054842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673"/>
            <p:cNvSpPr>
              <a:spLocks noEditPoints="1"/>
            </p:cNvSpPr>
            <p:nvPr/>
          </p:nvSpPr>
          <p:spPr bwMode="auto">
            <a:xfrm rot="21275257">
              <a:off x="4204278" y="1579484"/>
              <a:ext cx="2628900" cy="2630487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cap="rnd">
                  <a:solidFill>
                    <a:srgbClr val="000000"/>
                  </a:solidFill>
                  <a:prstDash val="sysDot"/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675"/>
            <p:cNvSpPr>
              <a:spLocks noEditPoints="1"/>
            </p:cNvSpPr>
            <p:nvPr/>
          </p:nvSpPr>
          <p:spPr bwMode="auto">
            <a:xfrm rot="21275257">
              <a:off x="940378" y="1649334"/>
              <a:ext cx="3429000" cy="3429000"/>
            </a:xfrm>
            <a:custGeom>
              <a:avLst/>
              <a:gdLst>
                <a:gd name="T0" fmla="*/ 2147483647 w 2622"/>
                <a:gd name="T1" fmla="*/ 2147483647 h 2622"/>
                <a:gd name="T2" fmla="*/ 2147483647 w 2622"/>
                <a:gd name="T3" fmla="*/ 2147483647 h 2622"/>
                <a:gd name="T4" fmla="*/ 2147483647 w 2622"/>
                <a:gd name="T5" fmla="*/ 2147483647 h 2622"/>
                <a:gd name="T6" fmla="*/ 2147483647 w 2622"/>
                <a:gd name="T7" fmla="*/ 2147483647 h 2622"/>
                <a:gd name="T8" fmla="*/ 2147483647 w 2622"/>
                <a:gd name="T9" fmla="*/ 2147483647 h 2622"/>
                <a:gd name="T10" fmla="*/ 2147483647 w 2622"/>
                <a:gd name="T11" fmla="*/ 2147483647 h 2622"/>
                <a:gd name="T12" fmla="*/ 2147483647 w 2622"/>
                <a:gd name="T13" fmla="*/ 2147483647 h 2622"/>
                <a:gd name="T14" fmla="*/ 2147483647 w 2622"/>
                <a:gd name="T15" fmla="*/ 2147483647 h 2622"/>
                <a:gd name="T16" fmla="*/ 2147483647 w 2622"/>
                <a:gd name="T17" fmla="*/ 2147483647 h 2622"/>
                <a:gd name="T18" fmla="*/ 2147483647 w 2622"/>
                <a:gd name="T19" fmla="*/ 2147483647 h 2622"/>
                <a:gd name="T20" fmla="*/ 2147483647 w 2622"/>
                <a:gd name="T21" fmla="*/ 2147483647 h 2622"/>
                <a:gd name="T22" fmla="*/ 2147483647 w 2622"/>
                <a:gd name="T23" fmla="*/ 2147483647 h 2622"/>
                <a:gd name="T24" fmla="*/ 2147483647 w 2622"/>
                <a:gd name="T25" fmla="*/ 2147483647 h 2622"/>
                <a:gd name="T26" fmla="*/ 2147483647 w 2622"/>
                <a:gd name="T27" fmla="*/ 2147483647 h 2622"/>
                <a:gd name="T28" fmla="*/ 2147483647 w 2622"/>
                <a:gd name="T29" fmla="*/ 2147483647 h 2622"/>
                <a:gd name="T30" fmla="*/ 2147483647 w 2622"/>
                <a:gd name="T31" fmla="*/ 2147483647 h 2622"/>
                <a:gd name="T32" fmla="*/ 2147483647 w 2622"/>
                <a:gd name="T33" fmla="*/ 2147483647 h 2622"/>
                <a:gd name="T34" fmla="*/ 2147483647 w 2622"/>
                <a:gd name="T35" fmla="*/ 2147483647 h 2622"/>
                <a:gd name="T36" fmla="*/ 2147483647 w 2622"/>
                <a:gd name="T37" fmla="*/ 2147483647 h 2622"/>
                <a:gd name="T38" fmla="*/ 2147483647 w 2622"/>
                <a:gd name="T39" fmla="*/ 2147483647 h 2622"/>
                <a:gd name="T40" fmla="*/ 2147483647 w 2622"/>
                <a:gd name="T41" fmla="*/ 2147483647 h 2622"/>
                <a:gd name="T42" fmla="*/ 2147483647 w 2622"/>
                <a:gd name="T43" fmla="*/ 2147483647 h 2622"/>
                <a:gd name="T44" fmla="*/ 2147483647 w 2622"/>
                <a:gd name="T45" fmla="*/ 2147483647 h 2622"/>
                <a:gd name="T46" fmla="*/ 2147483647 w 2622"/>
                <a:gd name="T47" fmla="*/ 2147483647 h 2622"/>
                <a:gd name="T48" fmla="*/ 2147483647 w 2622"/>
                <a:gd name="T49" fmla="*/ 2147483647 h 2622"/>
                <a:gd name="T50" fmla="*/ 2147483647 w 2622"/>
                <a:gd name="T51" fmla="*/ 2147483647 h 2622"/>
                <a:gd name="T52" fmla="*/ 2147483647 w 2622"/>
                <a:gd name="T53" fmla="*/ 2147483647 h 2622"/>
                <a:gd name="T54" fmla="*/ 2147483647 w 2622"/>
                <a:gd name="T55" fmla="*/ 2147483647 h 2622"/>
                <a:gd name="T56" fmla="*/ 2147483647 w 2622"/>
                <a:gd name="T57" fmla="*/ 2147483647 h 2622"/>
                <a:gd name="T58" fmla="*/ 2147483647 w 2622"/>
                <a:gd name="T59" fmla="*/ 2147483647 h 2622"/>
                <a:gd name="T60" fmla="*/ 2147483647 w 2622"/>
                <a:gd name="T61" fmla="*/ 2147483647 h 2622"/>
                <a:gd name="T62" fmla="*/ 2147483647 w 2622"/>
                <a:gd name="T63" fmla="*/ 2147483647 h 2622"/>
                <a:gd name="T64" fmla="*/ 2147483647 w 2622"/>
                <a:gd name="T65" fmla="*/ 2147483647 h 2622"/>
                <a:gd name="T66" fmla="*/ 2147483647 w 2622"/>
                <a:gd name="T67" fmla="*/ 2147483647 h 2622"/>
                <a:gd name="T68" fmla="*/ 2147483647 w 2622"/>
                <a:gd name="T69" fmla="*/ 2147483647 h 2622"/>
                <a:gd name="T70" fmla="*/ 2147483647 w 2622"/>
                <a:gd name="T71" fmla="*/ 2147483647 h 2622"/>
                <a:gd name="T72" fmla="*/ 2147483647 w 2622"/>
                <a:gd name="T73" fmla="*/ 2147483647 h 2622"/>
                <a:gd name="T74" fmla="*/ 2147483647 w 2622"/>
                <a:gd name="T75" fmla="*/ 2147483647 h 2622"/>
                <a:gd name="T76" fmla="*/ 2147483647 w 2622"/>
                <a:gd name="T77" fmla="*/ 2147483647 h 2622"/>
                <a:gd name="T78" fmla="*/ 2147483647 w 2622"/>
                <a:gd name="T79" fmla="*/ 2147483647 h 2622"/>
                <a:gd name="T80" fmla="*/ 2147483647 w 2622"/>
                <a:gd name="T81" fmla="*/ 2147483647 h 2622"/>
                <a:gd name="T82" fmla="*/ 2147483647 w 2622"/>
                <a:gd name="T83" fmla="*/ 2147483647 h 2622"/>
                <a:gd name="T84" fmla="*/ 2147483647 w 2622"/>
                <a:gd name="T85" fmla="*/ 2147483647 h 2622"/>
                <a:gd name="T86" fmla="*/ 2147483647 w 2622"/>
                <a:gd name="T87" fmla="*/ 2147483647 h 2622"/>
                <a:gd name="T88" fmla="*/ 2147483647 w 2622"/>
                <a:gd name="T89" fmla="*/ 2147483647 h 2622"/>
                <a:gd name="T90" fmla="*/ 2147483647 w 2622"/>
                <a:gd name="T91" fmla="*/ 2147483647 h 2622"/>
                <a:gd name="T92" fmla="*/ 2147483647 w 2622"/>
                <a:gd name="T93" fmla="*/ 2147483647 h 2622"/>
                <a:gd name="T94" fmla="*/ 2147483647 w 2622"/>
                <a:gd name="T95" fmla="*/ 2147483647 h 2622"/>
                <a:gd name="T96" fmla="*/ 2147483647 w 2622"/>
                <a:gd name="T97" fmla="*/ 2147483647 h 2622"/>
                <a:gd name="T98" fmla="*/ 2147483647 w 2622"/>
                <a:gd name="T99" fmla="*/ 2147483647 h 2622"/>
                <a:gd name="T100" fmla="*/ 2147483647 w 2622"/>
                <a:gd name="T101" fmla="*/ 2147483647 h 2622"/>
                <a:gd name="T102" fmla="*/ 2147483647 w 2622"/>
                <a:gd name="T103" fmla="*/ 2147483647 h 2622"/>
                <a:gd name="T104" fmla="*/ 2147483647 w 2622"/>
                <a:gd name="T105" fmla="*/ 2147483647 h 2622"/>
                <a:gd name="T106" fmla="*/ 2147483647 w 2622"/>
                <a:gd name="T107" fmla="*/ 2147483647 h 2622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2622"/>
                <a:gd name="T163" fmla="*/ 0 h 2622"/>
                <a:gd name="T164" fmla="*/ 2622 w 2622"/>
                <a:gd name="T165" fmla="*/ 2622 h 2622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2622" h="2622">
                  <a:moveTo>
                    <a:pt x="2622" y="1382"/>
                  </a:moveTo>
                  <a:lnTo>
                    <a:pt x="2622" y="1240"/>
                  </a:lnTo>
                  <a:lnTo>
                    <a:pt x="2520" y="1240"/>
                  </a:lnTo>
                  <a:lnTo>
                    <a:pt x="2516" y="1196"/>
                  </a:lnTo>
                  <a:lnTo>
                    <a:pt x="2512" y="1152"/>
                  </a:lnTo>
                  <a:lnTo>
                    <a:pt x="2506" y="1110"/>
                  </a:lnTo>
                  <a:lnTo>
                    <a:pt x="2498" y="1068"/>
                  </a:lnTo>
                  <a:lnTo>
                    <a:pt x="2596" y="1040"/>
                  </a:lnTo>
                  <a:lnTo>
                    <a:pt x="2560" y="904"/>
                  </a:lnTo>
                  <a:lnTo>
                    <a:pt x="2460" y="930"/>
                  </a:lnTo>
                  <a:lnTo>
                    <a:pt x="2446" y="888"/>
                  </a:lnTo>
                  <a:lnTo>
                    <a:pt x="2430" y="848"/>
                  </a:lnTo>
                  <a:lnTo>
                    <a:pt x="2412" y="808"/>
                  </a:lnTo>
                  <a:lnTo>
                    <a:pt x="2394" y="768"/>
                  </a:lnTo>
                  <a:lnTo>
                    <a:pt x="2482" y="718"/>
                  </a:lnTo>
                  <a:lnTo>
                    <a:pt x="2412" y="594"/>
                  </a:lnTo>
                  <a:lnTo>
                    <a:pt x="2322" y="646"/>
                  </a:lnTo>
                  <a:lnTo>
                    <a:pt x="2298" y="610"/>
                  </a:lnTo>
                  <a:lnTo>
                    <a:pt x="2272" y="574"/>
                  </a:lnTo>
                  <a:lnTo>
                    <a:pt x="2244" y="540"/>
                  </a:lnTo>
                  <a:lnTo>
                    <a:pt x="2216" y="508"/>
                  </a:lnTo>
                  <a:lnTo>
                    <a:pt x="2290" y="434"/>
                  </a:lnTo>
                  <a:lnTo>
                    <a:pt x="2188" y="334"/>
                  </a:lnTo>
                  <a:lnTo>
                    <a:pt x="2116" y="406"/>
                  </a:lnTo>
                  <a:lnTo>
                    <a:pt x="2082" y="378"/>
                  </a:lnTo>
                  <a:lnTo>
                    <a:pt x="2048" y="352"/>
                  </a:lnTo>
                  <a:lnTo>
                    <a:pt x="2014" y="326"/>
                  </a:lnTo>
                  <a:lnTo>
                    <a:pt x="1978" y="300"/>
                  </a:lnTo>
                  <a:lnTo>
                    <a:pt x="2028" y="212"/>
                  </a:lnTo>
                  <a:lnTo>
                    <a:pt x="1906" y="140"/>
                  </a:lnTo>
                  <a:lnTo>
                    <a:pt x="1854" y="230"/>
                  </a:lnTo>
                  <a:lnTo>
                    <a:pt x="1816" y="210"/>
                  </a:lnTo>
                  <a:lnTo>
                    <a:pt x="1776" y="194"/>
                  </a:lnTo>
                  <a:lnTo>
                    <a:pt x="1734" y="178"/>
                  </a:lnTo>
                  <a:lnTo>
                    <a:pt x="1694" y="162"/>
                  </a:lnTo>
                  <a:lnTo>
                    <a:pt x="1720" y="64"/>
                  </a:lnTo>
                  <a:lnTo>
                    <a:pt x="1582" y="26"/>
                  </a:lnTo>
                  <a:lnTo>
                    <a:pt x="1556" y="126"/>
                  </a:lnTo>
                  <a:lnTo>
                    <a:pt x="1514" y="118"/>
                  </a:lnTo>
                  <a:lnTo>
                    <a:pt x="1470" y="112"/>
                  </a:lnTo>
                  <a:lnTo>
                    <a:pt x="1426" y="106"/>
                  </a:lnTo>
                  <a:lnTo>
                    <a:pt x="1382" y="104"/>
                  </a:lnTo>
                  <a:lnTo>
                    <a:pt x="1382" y="0"/>
                  </a:lnTo>
                  <a:lnTo>
                    <a:pt x="1240" y="0"/>
                  </a:lnTo>
                  <a:lnTo>
                    <a:pt x="1240" y="104"/>
                  </a:lnTo>
                  <a:lnTo>
                    <a:pt x="1196" y="106"/>
                  </a:lnTo>
                  <a:lnTo>
                    <a:pt x="1154" y="112"/>
                  </a:lnTo>
                  <a:lnTo>
                    <a:pt x="1110" y="118"/>
                  </a:lnTo>
                  <a:lnTo>
                    <a:pt x="1068" y="126"/>
                  </a:lnTo>
                  <a:lnTo>
                    <a:pt x="1042" y="26"/>
                  </a:lnTo>
                  <a:lnTo>
                    <a:pt x="904" y="64"/>
                  </a:lnTo>
                  <a:lnTo>
                    <a:pt x="930" y="162"/>
                  </a:lnTo>
                  <a:lnTo>
                    <a:pt x="890" y="178"/>
                  </a:lnTo>
                  <a:lnTo>
                    <a:pt x="848" y="194"/>
                  </a:lnTo>
                  <a:lnTo>
                    <a:pt x="808" y="210"/>
                  </a:lnTo>
                  <a:lnTo>
                    <a:pt x="770" y="230"/>
                  </a:lnTo>
                  <a:lnTo>
                    <a:pt x="718" y="140"/>
                  </a:lnTo>
                  <a:lnTo>
                    <a:pt x="594" y="212"/>
                  </a:lnTo>
                  <a:lnTo>
                    <a:pt x="646" y="300"/>
                  </a:lnTo>
                  <a:lnTo>
                    <a:pt x="610" y="326"/>
                  </a:lnTo>
                  <a:lnTo>
                    <a:pt x="576" y="352"/>
                  </a:lnTo>
                  <a:lnTo>
                    <a:pt x="542" y="378"/>
                  </a:lnTo>
                  <a:lnTo>
                    <a:pt x="508" y="406"/>
                  </a:lnTo>
                  <a:lnTo>
                    <a:pt x="436" y="334"/>
                  </a:lnTo>
                  <a:lnTo>
                    <a:pt x="334" y="434"/>
                  </a:lnTo>
                  <a:lnTo>
                    <a:pt x="408" y="508"/>
                  </a:lnTo>
                  <a:lnTo>
                    <a:pt x="378" y="540"/>
                  </a:lnTo>
                  <a:lnTo>
                    <a:pt x="352" y="574"/>
                  </a:lnTo>
                  <a:lnTo>
                    <a:pt x="326" y="610"/>
                  </a:lnTo>
                  <a:lnTo>
                    <a:pt x="302" y="646"/>
                  </a:lnTo>
                  <a:lnTo>
                    <a:pt x="212" y="594"/>
                  </a:lnTo>
                  <a:lnTo>
                    <a:pt x="140" y="718"/>
                  </a:lnTo>
                  <a:lnTo>
                    <a:pt x="230" y="768"/>
                  </a:lnTo>
                  <a:lnTo>
                    <a:pt x="212" y="808"/>
                  </a:lnTo>
                  <a:lnTo>
                    <a:pt x="194" y="848"/>
                  </a:lnTo>
                  <a:lnTo>
                    <a:pt x="178" y="888"/>
                  </a:lnTo>
                  <a:lnTo>
                    <a:pt x="164" y="930"/>
                  </a:lnTo>
                  <a:lnTo>
                    <a:pt x="64" y="904"/>
                  </a:lnTo>
                  <a:lnTo>
                    <a:pt x="26" y="1040"/>
                  </a:lnTo>
                  <a:lnTo>
                    <a:pt x="126" y="1068"/>
                  </a:lnTo>
                  <a:lnTo>
                    <a:pt x="118" y="1110"/>
                  </a:lnTo>
                  <a:lnTo>
                    <a:pt x="112" y="1152"/>
                  </a:lnTo>
                  <a:lnTo>
                    <a:pt x="108" y="1196"/>
                  </a:lnTo>
                  <a:lnTo>
                    <a:pt x="104" y="1240"/>
                  </a:lnTo>
                  <a:lnTo>
                    <a:pt x="0" y="1240"/>
                  </a:lnTo>
                  <a:lnTo>
                    <a:pt x="0" y="1382"/>
                  </a:lnTo>
                  <a:lnTo>
                    <a:pt x="104" y="1382"/>
                  </a:lnTo>
                  <a:lnTo>
                    <a:pt x="108" y="1426"/>
                  </a:lnTo>
                  <a:lnTo>
                    <a:pt x="112" y="1470"/>
                  </a:lnTo>
                  <a:lnTo>
                    <a:pt x="118" y="1512"/>
                  </a:lnTo>
                  <a:lnTo>
                    <a:pt x="126" y="1556"/>
                  </a:lnTo>
                  <a:lnTo>
                    <a:pt x="26" y="1582"/>
                  </a:lnTo>
                  <a:lnTo>
                    <a:pt x="64" y="1720"/>
                  </a:lnTo>
                  <a:lnTo>
                    <a:pt x="164" y="1692"/>
                  </a:lnTo>
                  <a:lnTo>
                    <a:pt x="178" y="1734"/>
                  </a:lnTo>
                  <a:lnTo>
                    <a:pt x="194" y="1774"/>
                  </a:lnTo>
                  <a:lnTo>
                    <a:pt x="212" y="1814"/>
                  </a:lnTo>
                  <a:lnTo>
                    <a:pt x="230" y="1854"/>
                  </a:lnTo>
                  <a:lnTo>
                    <a:pt x="140" y="1906"/>
                  </a:lnTo>
                  <a:lnTo>
                    <a:pt x="212" y="2028"/>
                  </a:lnTo>
                  <a:lnTo>
                    <a:pt x="302" y="1978"/>
                  </a:lnTo>
                  <a:lnTo>
                    <a:pt x="326" y="2014"/>
                  </a:lnTo>
                  <a:lnTo>
                    <a:pt x="352" y="2048"/>
                  </a:lnTo>
                  <a:lnTo>
                    <a:pt x="378" y="2082"/>
                  </a:lnTo>
                  <a:lnTo>
                    <a:pt x="408" y="2116"/>
                  </a:lnTo>
                  <a:lnTo>
                    <a:pt x="334" y="2188"/>
                  </a:lnTo>
                  <a:lnTo>
                    <a:pt x="436" y="2288"/>
                  </a:lnTo>
                  <a:lnTo>
                    <a:pt x="508" y="2216"/>
                  </a:lnTo>
                  <a:lnTo>
                    <a:pt x="542" y="2244"/>
                  </a:lnTo>
                  <a:lnTo>
                    <a:pt x="576" y="2272"/>
                  </a:lnTo>
                  <a:lnTo>
                    <a:pt x="610" y="2298"/>
                  </a:lnTo>
                  <a:lnTo>
                    <a:pt x="646" y="2322"/>
                  </a:lnTo>
                  <a:lnTo>
                    <a:pt x="594" y="2412"/>
                  </a:lnTo>
                  <a:lnTo>
                    <a:pt x="718" y="2482"/>
                  </a:lnTo>
                  <a:lnTo>
                    <a:pt x="770" y="2394"/>
                  </a:lnTo>
                  <a:lnTo>
                    <a:pt x="808" y="2412"/>
                  </a:lnTo>
                  <a:lnTo>
                    <a:pt x="848" y="2430"/>
                  </a:lnTo>
                  <a:lnTo>
                    <a:pt x="890" y="2446"/>
                  </a:lnTo>
                  <a:lnTo>
                    <a:pt x="930" y="2460"/>
                  </a:lnTo>
                  <a:lnTo>
                    <a:pt x="904" y="2560"/>
                  </a:lnTo>
                  <a:lnTo>
                    <a:pt x="1042" y="2596"/>
                  </a:lnTo>
                  <a:lnTo>
                    <a:pt x="1068" y="2498"/>
                  </a:lnTo>
                  <a:lnTo>
                    <a:pt x="1110" y="2504"/>
                  </a:lnTo>
                  <a:lnTo>
                    <a:pt x="1154" y="2512"/>
                  </a:lnTo>
                  <a:lnTo>
                    <a:pt x="1196" y="2516"/>
                  </a:lnTo>
                  <a:lnTo>
                    <a:pt x="1240" y="2520"/>
                  </a:lnTo>
                  <a:lnTo>
                    <a:pt x="1240" y="2622"/>
                  </a:lnTo>
                  <a:lnTo>
                    <a:pt x="1382" y="2622"/>
                  </a:lnTo>
                  <a:lnTo>
                    <a:pt x="1382" y="2520"/>
                  </a:lnTo>
                  <a:lnTo>
                    <a:pt x="1426" y="2516"/>
                  </a:lnTo>
                  <a:lnTo>
                    <a:pt x="1470" y="2512"/>
                  </a:lnTo>
                  <a:lnTo>
                    <a:pt x="1514" y="2504"/>
                  </a:lnTo>
                  <a:lnTo>
                    <a:pt x="1556" y="2498"/>
                  </a:lnTo>
                  <a:lnTo>
                    <a:pt x="1582" y="2596"/>
                  </a:lnTo>
                  <a:lnTo>
                    <a:pt x="1720" y="2560"/>
                  </a:lnTo>
                  <a:lnTo>
                    <a:pt x="1694" y="2460"/>
                  </a:lnTo>
                  <a:lnTo>
                    <a:pt x="1734" y="2446"/>
                  </a:lnTo>
                  <a:lnTo>
                    <a:pt x="1776" y="2430"/>
                  </a:lnTo>
                  <a:lnTo>
                    <a:pt x="1816" y="2412"/>
                  </a:lnTo>
                  <a:lnTo>
                    <a:pt x="1854" y="2394"/>
                  </a:lnTo>
                  <a:lnTo>
                    <a:pt x="1906" y="2482"/>
                  </a:lnTo>
                  <a:lnTo>
                    <a:pt x="2028" y="2412"/>
                  </a:lnTo>
                  <a:lnTo>
                    <a:pt x="1978" y="2322"/>
                  </a:lnTo>
                  <a:lnTo>
                    <a:pt x="2014" y="2298"/>
                  </a:lnTo>
                  <a:lnTo>
                    <a:pt x="2048" y="2272"/>
                  </a:lnTo>
                  <a:lnTo>
                    <a:pt x="2082" y="2244"/>
                  </a:lnTo>
                  <a:lnTo>
                    <a:pt x="2116" y="2216"/>
                  </a:lnTo>
                  <a:lnTo>
                    <a:pt x="2188" y="2288"/>
                  </a:lnTo>
                  <a:lnTo>
                    <a:pt x="2290" y="2188"/>
                  </a:lnTo>
                  <a:lnTo>
                    <a:pt x="2216" y="2116"/>
                  </a:lnTo>
                  <a:lnTo>
                    <a:pt x="2244" y="2082"/>
                  </a:lnTo>
                  <a:lnTo>
                    <a:pt x="2272" y="2048"/>
                  </a:lnTo>
                  <a:lnTo>
                    <a:pt x="2298" y="2014"/>
                  </a:lnTo>
                  <a:lnTo>
                    <a:pt x="2322" y="1978"/>
                  </a:lnTo>
                  <a:lnTo>
                    <a:pt x="2412" y="2028"/>
                  </a:lnTo>
                  <a:lnTo>
                    <a:pt x="2482" y="1906"/>
                  </a:lnTo>
                  <a:lnTo>
                    <a:pt x="2394" y="1854"/>
                  </a:lnTo>
                  <a:lnTo>
                    <a:pt x="2412" y="1814"/>
                  </a:lnTo>
                  <a:lnTo>
                    <a:pt x="2430" y="1774"/>
                  </a:lnTo>
                  <a:lnTo>
                    <a:pt x="2446" y="1734"/>
                  </a:lnTo>
                  <a:lnTo>
                    <a:pt x="2460" y="1692"/>
                  </a:lnTo>
                  <a:lnTo>
                    <a:pt x="2560" y="1720"/>
                  </a:lnTo>
                  <a:lnTo>
                    <a:pt x="2596" y="1582"/>
                  </a:lnTo>
                  <a:lnTo>
                    <a:pt x="2498" y="1556"/>
                  </a:lnTo>
                  <a:lnTo>
                    <a:pt x="2506" y="1512"/>
                  </a:lnTo>
                  <a:lnTo>
                    <a:pt x="2512" y="1470"/>
                  </a:lnTo>
                  <a:lnTo>
                    <a:pt x="2516" y="1426"/>
                  </a:lnTo>
                  <a:lnTo>
                    <a:pt x="2520" y="1382"/>
                  </a:lnTo>
                  <a:lnTo>
                    <a:pt x="2622" y="1382"/>
                  </a:lnTo>
                  <a:close/>
                  <a:moveTo>
                    <a:pt x="1312" y="2420"/>
                  </a:moveTo>
                  <a:lnTo>
                    <a:pt x="1312" y="2420"/>
                  </a:lnTo>
                  <a:lnTo>
                    <a:pt x="1254" y="2420"/>
                  </a:lnTo>
                  <a:lnTo>
                    <a:pt x="1198" y="2416"/>
                  </a:lnTo>
                  <a:lnTo>
                    <a:pt x="1142" y="2408"/>
                  </a:lnTo>
                  <a:lnTo>
                    <a:pt x="1088" y="2398"/>
                  </a:lnTo>
                  <a:lnTo>
                    <a:pt x="1034" y="2386"/>
                  </a:lnTo>
                  <a:lnTo>
                    <a:pt x="982" y="2370"/>
                  </a:lnTo>
                  <a:lnTo>
                    <a:pt x="930" y="2354"/>
                  </a:lnTo>
                  <a:lnTo>
                    <a:pt x="880" y="2334"/>
                  </a:lnTo>
                  <a:lnTo>
                    <a:pt x="830" y="2312"/>
                  </a:lnTo>
                  <a:lnTo>
                    <a:pt x="782" y="2286"/>
                  </a:lnTo>
                  <a:lnTo>
                    <a:pt x="736" y="2260"/>
                  </a:lnTo>
                  <a:lnTo>
                    <a:pt x="692" y="2232"/>
                  </a:lnTo>
                  <a:lnTo>
                    <a:pt x="648" y="2200"/>
                  </a:lnTo>
                  <a:lnTo>
                    <a:pt x="606" y="2168"/>
                  </a:lnTo>
                  <a:lnTo>
                    <a:pt x="566" y="2132"/>
                  </a:lnTo>
                  <a:lnTo>
                    <a:pt x="528" y="2096"/>
                  </a:lnTo>
                  <a:lnTo>
                    <a:pt x="490" y="2058"/>
                  </a:lnTo>
                  <a:lnTo>
                    <a:pt x="456" y="2018"/>
                  </a:lnTo>
                  <a:lnTo>
                    <a:pt x="422" y="1976"/>
                  </a:lnTo>
                  <a:lnTo>
                    <a:pt x="392" y="1932"/>
                  </a:lnTo>
                  <a:lnTo>
                    <a:pt x="362" y="1886"/>
                  </a:lnTo>
                  <a:lnTo>
                    <a:pt x="336" y="1840"/>
                  </a:lnTo>
                  <a:lnTo>
                    <a:pt x="312" y="1792"/>
                  </a:lnTo>
                  <a:lnTo>
                    <a:pt x="290" y="1744"/>
                  </a:lnTo>
                  <a:lnTo>
                    <a:pt x="270" y="1692"/>
                  </a:lnTo>
                  <a:lnTo>
                    <a:pt x="252" y="1642"/>
                  </a:lnTo>
                  <a:lnTo>
                    <a:pt x="238" y="1588"/>
                  </a:lnTo>
                  <a:lnTo>
                    <a:pt x="224" y="1534"/>
                  </a:lnTo>
                  <a:lnTo>
                    <a:pt x="216" y="1480"/>
                  </a:lnTo>
                  <a:lnTo>
                    <a:pt x="208" y="1424"/>
                  </a:lnTo>
                  <a:lnTo>
                    <a:pt x="204" y="1368"/>
                  </a:lnTo>
                  <a:lnTo>
                    <a:pt x="202" y="1312"/>
                  </a:lnTo>
                  <a:lnTo>
                    <a:pt x="204" y="1254"/>
                  </a:lnTo>
                  <a:lnTo>
                    <a:pt x="208" y="1198"/>
                  </a:lnTo>
                  <a:lnTo>
                    <a:pt x="216" y="1142"/>
                  </a:lnTo>
                  <a:lnTo>
                    <a:pt x="224" y="1088"/>
                  </a:lnTo>
                  <a:lnTo>
                    <a:pt x="238" y="1034"/>
                  </a:lnTo>
                  <a:lnTo>
                    <a:pt x="252" y="982"/>
                  </a:lnTo>
                  <a:lnTo>
                    <a:pt x="270" y="930"/>
                  </a:lnTo>
                  <a:lnTo>
                    <a:pt x="290" y="880"/>
                  </a:lnTo>
                  <a:lnTo>
                    <a:pt x="312" y="830"/>
                  </a:lnTo>
                  <a:lnTo>
                    <a:pt x="336" y="782"/>
                  </a:lnTo>
                  <a:lnTo>
                    <a:pt x="362" y="736"/>
                  </a:lnTo>
                  <a:lnTo>
                    <a:pt x="392" y="692"/>
                  </a:lnTo>
                  <a:lnTo>
                    <a:pt x="422" y="648"/>
                  </a:lnTo>
                  <a:lnTo>
                    <a:pt x="456" y="606"/>
                  </a:lnTo>
                  <a:lnTo>
                    <a:pt x="490" y="566"/>
                  </a:lnTo>
                  <a:lnTo>
                    <a:pt x="528" y="526"/>
                  </a:lnTo>
                  <a:lnTo>
                    <a:pt x="566" y="490"/>
                  </a:lnTo>
                  <a:lnTo>
                    <a:pt x="606" y="456"/>
                  </a:lnTo>
                  <a:lnTo>
                    <a:pt x="648" y="422"/>
                  </a:lnTo>
                  <a:lnTo>
                    <a:pt x="692" y="392"/>
                  </a:lnTo>
                  <a:lnTo>
                    <a:pt x="736" y="362"/>
                  </a:lnTo>
                  <a:lnTo>
                    <a:pt x="782" y="336"/>
                  </a:lnTo>
                  <a:lnTo>
                    <a:pt x="830" y="312"/>
                  </a:lnTo>
                  <a:lnTo>
                    <a:pt x="880" y="290"/>
                  </a:lnTo>
                  <a:lnTo>
                    <a:pt x="930" y="270"/>
                  </a:lnTo>
                  <a:lnTo>
                    <a:pt x="982" y="252"/>
                  </a:lnTo>
                  <a:lnTo>
                    <a:pt x="1034" y="236"/>
                  </a:lnTo>
                  <a:lnTo>
                    <a:pt x="1088" y="224"/>
                  </a:lnTo>
                  <a:lnTo>
                    <a:pt x="1142" y="214"/>
                  </a:lnTo>
                  <a:lnTo>
                    <a:pt x="1198" y="208"/>
                  </a:lnTo>
                  <a:lnTo>
                    <a:pt x="1254" y="204"/>
                  </a:lnTo>
                  <a:lnTo>
                    <a:pt x="1312" y="202"/>
                  </a:lnTo>
                  <a:lnTo>
                    <a:pt x="1368" y="204"/>
                  </a:lnTo>
                  <a:lnTo>
                    <a:pt x="1426" y="208"/>
                  </a:lnTo>
                  <a:lnTo>
                    <a:pt x="1480" y="214"/>
                  </a:lnTo>
                  <a:lnTo>
                    <a:pt x="1536" y="224"/>
                  </a:lnTo>
                  <a:lnTo>
                    <a:pt x="1588" y="236"/>
                  </a:lnTo>
                  <a:lnTo>
                    <a:pt x="1642" y="252"/>
                  </a:lnTo>
                  <a:lnTo>
                    <a:pt x="1694" y="270"/>
                  </a:lnTo>
                  <a:lnTo>
                    <a:pt x="1744" y="290"/>
                  </a:lnTo>
                  <a:lnTo>
                    <a:pt x="1792" y="312"/>
                  </a:lnTo>
                  <a:lnTo>
                    <a:pt x="1840" y="336"/>
                  </a:lnTo>
                  <a:lnTo>
                    <a:pt x="1886" y="362"/>
                  </a:lnTo>
                  <a:lnTo>
                    <a:pt x="1932" y="392"/>
                  </a:lnTo>
                  <a:lnTo>
                    <a:pt x="1976" y="422"/>
                  </a:lnTo>
                  <a:lnTo>
                    <a:pt x="2018" y="456"/>
                  </a:lnTo>
                  <a:lnTo>
                    <a:pt x="2058" y="490"/>
                  </a:lnTo>
                  <a:lnTo>
                    <a:pt x="2096" y="526"/>
                  </a:lnTo>
                  <a:lnTo>
                    <a:pt x="2132" y="566"/>
                  </a:lnTo>
                  <a:lnTo>
                    <a:pt x="2168" y="606"/>
                  </a:lnTo>
                  <a:lnTo>
                    <a:pt x="2200" y="648"/>
                  </a:lnTo>
                  <a:lnTo>
                    <a:pt x="2232" y="692"/>
                  </a:lnTo>
                  <a:lnTo>
                    <a:pt x="2260" y="736"/>
                  </a:lnTo>
                  <a:lnTo>
                    <a:pt x="2288" y="782"/>
                  </a:lnTo>
                  <a:lnTo>
                    <a:pt x="2312" y="830"/>
                  </a:lnTo>
                  <a:lnTo>
                    <a:pt x="2334" y="880"/>
                  </a:lnTo>
                  <a:lnTo>
                    <a:pt x="2354" y="930"/>
                  </a:lnTo>
                  <a:lnTo>
                    <a:pt x="2372" y="982"/>
                  </a:lnTo>
                  <a:lnTo>
                    <a:pt x="2386" y="1034"/>
                  </a:lnTo>
                  <a:lnTo>
                    <a:pt x="2398" y="1088"/>
                  </a:lnTo>
                  <a:lnTo>
                    <a:pt x="2408" y="1142"/>
                  </a:lnTo>
                  <a:lnTo>
                    <a:pt x="2416" y="1198"/>
                  </a:lnTo>
                  <a:lnTo>
                    <a:pt x="2420" y="1254"/>
                  </a:lnTo>
                  <a:lnTo>
                    <a:pt x="2422" y="1312"/>
                  </a:lnTo>
                  <a:lnTo>
                    <a:pt x="2420" y="1368"/>
                  </a:lnTo>
                  <a:lnTo>
                    <a:pt x="2416" y="1424"/>
                  </a:lnTo>
                  <a:lnTo>
                    <a:pt x="2408" y="1480"/>
                  </a:lnTo>
                  <a:lnTo>
                    <a:pt x="2398" y="1534"/>
                  </a:lnTo>
                  <a:lnTo>
                    <a:pt x="2386" y="1588"/>
                  </a:lnTo>
                  <a:lnTo>
                    <a:pt x="2372" y="1642"/>
                  </a:lnTo>
                  <a:lnTo>
                    <a:pt x="2354" y="1692"/>
                  </a:lnTo>
                  <a:lnTo>
                    <a:pt x="2334" y="1744"/>
                  </a:lnTo>
                  <a:lnTo>
                    <a:pt x="2312" y="1792"/>
                  </a:lnTo>
                  <a:lnTo>
                    <a:pt x="2288" y="1840"/>
                  </a:lnTo>
                  <a:lnTo>
                    <a:pt x="2260" y="1886"/>
                  </a:lnTo>
                  <a:lnTo>
                    <a:pt x="2232" y="1932"/>
                  </a:lnTo>
                  <a:lnTo>
                    <a:pt x="2200" y="1976"/>
                  </a:lnTo>
                  <a:lnTo>
                    <a:pt x="2168" y="2018"/>
                  </a:lnTo>
                  <a:lnTo>
                    <a:pt x="2132" y="2058"/>
                  </a:lnTo>
                  <a:lnTo>
                    <a:pt x="2096" y="2096"/>
                  </a:lnTo>
                  <a:lnTo>
                    <a:pt x="2058" y="2132"/>
                  </a:lnTo>
                  <a:lnTo>
                    <a:pt x="2018" y="2168"/>
                  </a:lnTo>
                  <a:lnTo>
                    <a:pt x="1976" y="2200"/>
                  </a:lnTo>
                  <a:lnTo>
                    <a:pt x="1932" y="2232"/>
                  </a:lnTo>
                  <a:lnTo>
                    <a:pt x="1886" y="2260"/>
                  </a:lnTo>
                  <a:lnTo>
                    <a:pt x="1840" y="2286"/>
                  </a:lnTo>
                  <a:lnTo>
                    <a:pt x="1792" y="2312"/>
                  </a:lnTo>
                  <a:lnTo>
                    <a:pt x="1744" y="2334"/>
                  </a:lnTo>
                  <a:lnTo>
                    <a:pt x="1694" y="2354"/>
                  </a:lnTo>
                  <a:lnTo>
                    <a:pt x="1642" y="2370"/>
                  </a:lnTo>
                  <a:lnTo>
                    <a:pt x="1588" y="2386"/>
                  </a:lnTo>
                  <a:lnTo>
                    <a:pt x="1536" y="2398"/>
                  </a:lnTo>
                  <a:lnTo>
                    <a:pt x="1480" y="2408"/>
                  </a:lnTo>
                  <a:lnTo>
                    <a:pt x="1426" y="2416"/>
                  </a:lnTo>
                  <a:lnTo>
                    <a:pt x="1368" y="2420"/>
                  </a:lnTo>
                  <a:lnTo>
                    <a:pt x="1312" y="2420"/>
                  </a:lnTo>
                  <a:close/>
                </a:path>
              </a:pathLst>
            </a:custGeom>
            <a:solidFill>
              <a:schemeClr val="accent1">
                <a:alpha val="79999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cap="rnd">
                  <a:solidFill>
                    <a:srgbClr val="000000"/>
                  </a:solidFill>
                  <a:prstDash val="sysDot"/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Oval 676"/>
            <p:cNvSpPr>
              <a:spLocks noChangeArrowheads="1"/>
            </p:cNvSpPr>
            <p:nvPr/>
          </p:nvSpPr>
          <p:spPr bwMode="auto">
            <a:xfrm rot="21275257">
              <a:off x="1307091" y="2016046"/>
              <a:ext cx="2695575" cy="269398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Oval 677"/>
            <p:cNvSpPr>
              <a:spLocks noChangeArrowheads="1"/>
            </p:cNvSpPr>
            <p:nvPr/>
          </p:nvSpPr>
          <p:spPr bwMode="auto">
            <a:xfrm rot="21275257">
              <a:off x="4617028" y="1993821"/>
              <a:ext cx="1801813" cy="180181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679"/>
            <p:cNvSpPr>
              <a:spLocks noEditPoints="1"/>
            </p:cNvSpPr>
            <p:nvPr/>
          </p:nvSpPr>
          <p:spPr bwMode="auto">
            <a:xfrm rot="21275257">
              <a:off x="5693353" y="3676571"/>
              <a:ext cx="2303463" cy="2305050"/>
            </a:xfrm>
            <a:custGeom>
              <a:avLst/>
              <a:gdLst>
                <a:gd name="T0" fmla="*/ 2147483647 w 1816"/>
                <a:gd name="T1" fmla="*/ 2147483647 h 1816"/>
                <a:gd name="T2" fmla="*/ 2147483647 w 1816"/>
                <a:gd name="T3" fmla="*/ 2147483647 h 1816"/>
                <a:gd name="T4" fmla="*/ 2147483647 w 1816"/>
                <a:gd name="T5" fmla="*/ 2147483647 h 1816"/>
                <a:gd name="T6" fmla="*/ 2147483647 w 1816"/>
                <a:gd name="T7" fmla="*/ 2147483647 h 1816"/>
                <a:gd name="T8" fmla="*/ 2147483647 w 1816"/>
                <a:gd name="T9" fmla="*/ 2147483647 h 1816"/>
                <a:gd name="T10" fmla="*/ 2147483647 w 1816"/>
                <a:gd name="T11" fmla="*/ 2147483647 h 1816"/>
                <a:gd name="T12" fmla="*/ 2147483647 w 1816"/>
                <a:gd name="T13" fmla="*/ 2147483647 h 1816"/>
                <a:gd name="T14" fmla="*/ 2147483647 w 1816"/>
                <a:gd name="T15" fmla="*/ 2147483647 h 1816"/>
                <a:gd name="T16" fmla="*/ 2147483647 w 1816"/>
                <a:gd name="T17" fmla="*/ 2147483647 h 1816"/>
                <a:gd name="T18" fmla="*/ 2147483647 w 1816"/>
                <a:gd name="T19" fmla="*/ 2147483647 h 1816"/>
                <a:gd name="T20" fmla="*/ 2147483647 w 1816"/>
                <a:gd name="T21" fmla="*/ 2147483647 h 1816"/>
                <a:gd name="T22" fmla="*/ 2147483647 w 1816"/>
                <a:gd name="T23" fmla="*/ 2147483647 h 1816"/>
                <a:gd name="T24" fmla="*/ 0 w 1816"/>
                <a:gd name="T25" fmla="*/ 2147483647 h 1816"/>
                <a:gd name="T26" fmla="*/ 2147483647 w 1816"/>
                <a:gd name="T27" fmla="*/ 2147483647 h 1816"/>
                <a:gd name="T28" fmla="*/ 2147483647 w 1816"/>
                <a:gd name="T29" fmla="*/ 2147483647 h 1816"/>
                <a:gd name="T30" fmla="*/ 2147483647 w 1816"/>
                <a:gd name="T31" fmla="*/ 2147483647 h 1816"/>
                <a:gd name="T32" fmla="*/ 2147483647 w 1816"/>
                <a:gd name="T33" fmla="*/ 2147483647 h 1816"/>
                <a:gd name="T34" fmla="*/ 2147483647 w 1816"/>
                <a:gd name="T35" fmla="*/ 2147483647 h 1816"/>
                <a:gd name="T36" fmla="*/ 2147483647 w 1816"/>
                <a:gd name="T37" fmla="*/ 2147483647 h 1816"/>
                <a:gd name="T38" fmla="*/ 2147483647 w 1816"/>
                <a:gd name="T39" fmla="*/ 2147483647 h 1816"/>
                <a:gd name="T40" fmla="*/ 2147483647 w 1816"/>
                <a:gd name="T41" fmla="*/ 2147483647 h 1816"/>
                <a:gd name="T42" fmla="*/ 2147483647 w 1816"/>
                <a:gd name="T43" fmla="*/ 2147483647 h 1816"/>
                <a:gd name="T44" fmla="*/ 2147483647 w 1816"/>
                <a:gd name="T45" fmla="*/ 2147483647 h 1816"/>
                <a:gd name="T46" fmla="*/ 2147483647 w 1816"/>
                <a:gd name="T47" fmla="*/ 2147483647 h 1816"/>
                <a:gd name="T48" fmla="*/ 2147483647 w 1816"/>
                <a:gd name="T49" fmla="*/ 2147483647 h 1816"/>
                <a:gd name="T50" fmla="*/ 2147483647 w 1816"/>
                <a:gd name="T51" fmla="*/ 2147483647 h 1816"/>
                <a:gd name="T52" fmla="*/ 2147483647 w 1816"/>
                <a:gd name="T53" fmla="*/ 2147483647 h 1816"/>
                <a:gd name="T54" fmla="*/ 2147483647 w 1816"/>
                <a:gd name="T55" fmla="*/ 2147483647 h 1816"/>
                <a:gd name="T56" fmla="*/ 2147483647 w 1816"/>
                <a:gd name="T57" fmla="*/ 2147483647 h 1816"/>
                <a:gd name="T58" fmla="*/ 2147483647 w 1816"/>
                <a:gd name="T59" fmla="*/ 2147483647 h 1816"/>
                <a:gd name="T60" fmla="*/ 2147483647 w 1816"/>
                <a:gd name="T61" fmla="*/ 2147483647 h 1816"/>
                <a:gd name="T62" fmla="*/ 2147483647 w 1816"/>
                <a:gd name="T63" fmla="*/ 2147483647 h 1816"/>
                <a:gd name="T64" fmla="*/ 2147483647 w 1816"/>
                <a:gd name="T65" fmla="*/ 2147483647 h 1816"/>
                <a:gd name="T66" fmla="*/ 2147483647 w 1816"/>
                <a:gd name="T67" fmla="*/ 2147483647 h 1816"/>
                <a:gd name="T68" fmla="*/ 2147483647 w 1816"/>
                <a:gd name="T69" fmla="*/ 2147483647 h 1816"/>
                <a:gd name="T70" fmla="*/ 2147483647 w 1816"/>
                <a:gd name="T71" fmla="*/ 2147483647 h 1816"/>
                <a:gd name="T72" fmla="*/ 2147483647 w 1816"/>
                <a:gd name="T73" fmla="*/ 2147483647 h 1816"/>
                <a:gd name="T74" fmla="*/ 2147483647 w 1816"/>
                <a:gd name="T75" fmla="*/ 2147483647 h 1816"/>
                <a:gd name="T76" fmla="*/ 2147483647 w 1816"/>
                <a:gd name="T77" fmla="*/ 2147483647 h 1816"/>
                <a:gd name="T78" fmla="*/ 2147483647 w 1816"/>
                <a:gd name="T79" fmla="*/ 2147483647 h 1816"/>
                <a:gd name="T80" fmla="*/ 2147483647 w 1816"/>
                <a:gd name="T81" fmla="*/ 2147483647 h 1816"/>
                <a:gd name="T82" fmla="*/ 2147483647 w 1816"/>
                <a:gd name="T83" fmla="*/ 2147483647 h 1816"/>
                <a:gd name="T84" fmla="*/ 2147483647 w 1816"/>
                <a:gd name="T85" fmla="*/ 2147483647 h 1816"/>
                <a:gd name="T86" fmla="*/ 2147483647 w 1816"/>
                <a:gd name="T87" fmla="*/ 2147483647 h 1816"/>
                <a:gd name="T88" fmla="*/ 2147483647 w 1816"/>
                <a:gd name="T89" fmla="*/ 2147483647 h 1816"/>
                <a:gd name="T90" fmla="*/ 2147483647 w 1816"/>
                <a:gd name="T91" fmla="*/ 2147483647 h 1816"/>
                <a:gd name="T92" fmla="*/ 2147483647 w 1816"/>
                <a:gd name="T93" fmla="*/ 2147483647 h 1816"/>
                <a:gd name="T94" fmla="*/ 2147483647 w 1816"/>
                <a:gd name="T95" fmla="*/ 2147483647 h 1816"/>
                <a:gd name="T96" fmla="*/ 2147483647 w 1816"/>
                <a:gd name="T97" fmla="*/ 2147483647 h 1816"/>
                <a:gd name="T98" fmla="*/ 2147483647 w 1816"/>
                <a:gd name="T99" fmla="*/ 2147483647 h 1816"/>
                <a:gd name="T100" fmla="*/ 2147483647 w 1816"/>
                <a:gd name="T101" fmla="*/ 2147483647 h 1816"/>
                <a:gd name="T102" fmla="*/ 2147483647 w 1816"/>
                <a:gd name="T103" fmla="*/ 2147483647 h 181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1816"/>
                <a:gd name="T157" fmla="*/ 0 h 1816"/>
                <a:gd name="T158" fmla="*/ 1816 w 1816"/>
                <a:gd name="T159" fmla="*/ 1816 h 181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1816" h="1816">
                  <a:moveTo>
                    <a:pt x="1816" y="978"/>
                  </a:moveTo>
                  <a:lnTo>
                    <a:pt x="1816" y="836"/>
                  </a:lnTo>
                  <a:lnTo>
                    <a:pt x="1710" y="836"/>
                  </a:lnTo>
                  <a:lnTo>
                    <a:pt x="1706" y="792"/>
                  </a:lnTo>
                  <a:lnTo>
                    <a:pt x="1698" y="750"/>
                  </a:lnTo>
                  <a:lnTo>
                    <a:pt x="1688" y="708"/>
                  </a:lnTo>
                  <a:lnTo>
                    <a:pt x="1678" y="666"/>
                  </a:lnTo>
                  <a:lnTo>
                    <a:pt x="1774" y="626"/>
                  </a:lnTo>
                  <a:lnTo>
                    <a:pt x="1718" y="494"/>
                  </a:lnTo>
                  <a:lnTo>
                    <a:pt x="1622" y="534"/>
                  </a:lnTo>
                  <a:lnTo>
                    <a:pt x="1602" y="496"/>
                  </a:lnTo>
                  <a:lnTo>
                    <a:pt x="1578" y="460"/>
                  </a:lnTo>
                  <a:lnTo>
                    <a:pt x="1552" y="424"/>
                  </a:lnTo>
                  <a:lnTo>
                    <a:pt x="1526" y="390"/>
                  </a:lnTo>
                  <a:lnTo>
                    <a:pt x="1600" y="316"/>
                  </a:lnTo>
                  <a:lnTo>
                    <a:pt x="1498" y="216"/>
                  </a:lnTo>
                  <a:lnTo>
                    <a:pt x="1426" y="290"/>
                  </a:lnTo>
                  <a:lnTo>
                    <a:pt x="1392" y="262"/>
                  </a:lnTo>
                  <a:lnTo>
                    <a:pt x="1356" y="236"/>
                  </a:lnTo>
                  <a:lnTo>
                    <a:pt x="1318" y="214"/>
                  </a:lnTo>
                  <a:lnTo>
                    <a:pt x="1280" y="192"/>
                  </a:lnTo>
                  <a:lnTo>
                    <a:pt x="1320" y="96"/>
                  </a:lnTo>
                  <a:lnTo>
                    <a:pt x="1188" y="42"/>
                  </a:lnTo>
                  <a:lnTo>
                    <a:pt x="1150" y="138"/>
                  </a:lnTo>
                  <a:lnTo>
                    <a:pt x="1108" y="126"/>
                  </a:lnTo>
                  <a:lnTo>
                    <a:pt x="1066" y="116"/>
                  </a:lnTo>
                  <a:lnTo>
                    <a:pt x="1022" y="110"/>
                  </a:lnTo>
                  <a:lnTo>
                    <a:pt x="978" y="104"/>
                  </a:lnTo>
                  <a:lnTo>
                    <a:pt x="978" y="0"/>
                  </a:lnTo>
                  <a:lnTo>
                    <a:pt x="836" y="0"/>
                  </a:lnTo>
                  <a:lnTo>
                    <a:pt x="836" y="104"/>
                  </a:lnTo>
                  <a:lnTo>
                    <a:pt x="792" y="110"/>
                  </a:lnTo>
                  <a:lnTo>
                    <a:pt x="750" y="116"/>
                  </a:lnTo>
                  <a:lnTo>
                    <a:pt x="706" y="126"/>
                  </a:lnTo>
                  <a:lnTo>
                    <a:pt x="666" y="138"/>
                  </a:lnTo>
                  <a:lnTo>
                    <a:pt x="626" y="42"/>
                  </a:lnTo>
                  <a:lnTo>
                    <a:pt x="494" y="96"/>
                  </a:lnTo>
                  <a:lnTo>
                    <a:pt x="534" y="192"/>
                  </a:lnTo>
                  <a:lnTo>
                    <a:pt x="496" y="214"/>
                  </a:lnTo>
                  <a:lnTo>
                    <a:pt x="460" y="236"/>
                  </a:lnTo>
                  <a:lnTo>
                    <a:pt x="424" y="262"/>
                  </a:lnTo>
                  <a:lnTo>
                    <a:pt x="390" y="290"/>
                  </a:lnTo>
                  <a:lnTo>
                    <a:pt x="316" y="216"/>
                  </a:lnTo>
                  <a:lnTo>
                    <a:pt x="216" y="316"/>
                  </a:lnTo>
                  <a:lnTo>
                    <a:pt x="288" y="390"/>
                  </a:lnTo>
                  <a:lnTo>
                    <a:pt x="262" y="424"/>
                  </a:lnTo>
                  <a:lnTo>
                    <a:pt x="236" y="460"/>
                  </a:lnTo>
                  <a:lnTo>
                    <a:pt x="214" y="496"/>
                  </a:lnTo>
                  <a:lnTo>
                    <a:pt x="192" y="534"/>
                  </a:lnTo>
                  <a:lnTo>
                    <a:pt x="96" y="494"/>
                  </a:lnTo>
                  <a:lnTo>
                    <a:pt x="42" y="626"/>
                  </a:lnTo>
                  <a:lnTo>
                    <a:pt x="138" y="666"/>
                  </a:lnTo>
                  <a:lnTo>
                    <a:pt x="126" y="708"/>
                  </a:lnTo>
                  <a:lnTo>
                    <a:pt x="116" y="750"/>
                  </a:lnTo>
                  <a:lnTo>
                    <a:pt x="108" y="792"/>
                  </a:lnTo>
                  <a:lnTo>
                    <a:pt x="104" y="836"/>
                  </a:lnTo>
                  <a:lnTo>
                    <a:pt x="0" y="836"/>
                  </a:lnTo>
                  <a:lnTo>
                    <a:pt x="0" y="978"/>
                  </a:lnTo>
                  <a:lnTo>
                    <a:pt x="104" y="978"/>
                  </a:lnTo>
                  <a:lnTo>
                    <a:pt x="108" y="1022"/>
                  </a:lnTo>
                  <a:lnTo>
                    <a:pt x="116" y="1066"/>
                  </a:lnTo>
                  <a:lnTo>
                    <a:pt x="126" y="1108"/>
                  </a:lnTo>
                  <a:lnTo>
                    <a:pt x="138" y="1150"/>
                  </a:lnTo>
                  <a:lnTo>
                    <a:pt x="42" y="1190"/>
                  </a:lnTo>
                  <a:lnTo>
                    <a:pt x="96" y="1320"/>
                  </a:lnTo>
                  <a:lnTo>
                    <a:pt x="192" y="1280"/>
                  </a:lnTo>
                  <a:lnTo>
                    <a:pt x="214" y="1320"/>
                  </a:lnTo>
                  <a:lnTo>
                    <a:pt x="236" y="1356"/>
                  </a:lnTo>
                  <a:lnTo>
                    <a:pt x="262" y="1392"/>
                  </a:lnTo>
                  <a:lnTo>
                    <a:pt x="288" y="1426"/>
                  </a:lnTo>
                  <a:lnTo>
                    <a:pt x="216" y="1500"/>
                  </a:lnTo>
                  <a:lnTo>
                    <a:pt x="316" y="1600"/>
                  </a:lnTo>
                  <a:lnTo>
                    <a:pt x="390" y="1526"/>
                  </a:lnTo>
                  <a:lnTo>
                    <a:pt x="424" y="1554"/>
                  </a:lnTo>
                  <a:lnTo>
                    <a:pt x="460" y="1578"/>
                  </a:lnTo>
                  <a:lnTo>
                    <a:pt x="496" y="1602"/>
                  </a:lnTo>
                  <a:lnTo>
                    <a:pt x="534" y="1622"/>
                  </a:lnTo>
                  <a:lnTo>
                    <a:pt x="494" y="1718"/>
                  </a:lnTo>
                  <a:lnTo>
                    <a:pt x="626" y="1774"/>
                  </a:lnTo>
                  <a:lnTo>
                    <a:pt x="666" y="1678"/>
                  </a:lnTo>
                  <a:lnTo>
                    <a:pt x="706" y="1690"/>
                  </a:lnTo>
                  <a:lnTo>
                    <a:pt x="750" y="1698"/>
                  </a:lnTo>
                  <a:lnTo>
                    <a:pt x="792" y="1706"/>
                  </a:lnTo>
                  <a:lnTo>
                    <a:pt x="836" y="1712"/>
                  </a:lnTo>
                  <a:lnTo>
                    <a:pt x="836" y="1816"/>
                  </a:lnTo>
                  <a:lnTo>
                    <a:pt x="978" y="1816"/>
                  </a:lnTo>
                  <a:lnTo>
                    <a:pt x="978" y="1712"/>
                  </a:lnTo>
                  <a:lnTo>
                    <a:pt x="1022" y="1706"/>
                  </a:lnTo>
                  <a:lnTo>
                    <a:pt x="1066" y="1698"/>
                  </a:lnTo>
                  <a:lnTo>
                    <a:pt x="1108" y="1690"/>
                  </a:lnTo>
                  <a:lnTo>
                    <a:pt x="1150" y="1678"/>
                  </a:lnTo>
                  <a:lnTo>
                    <a:pt x="1188" y="1774"/>
                  </a:lnTo>
                  <a:lnTo>
                    <a:pt x="1320" y="1718"/>
                  </a:lnTo>
                  <a:lnTo>
                    <a:pt x="1280" y="1622"/>
                  </a:lnTo>
                  <a:lnTo>
                    <a:pt x="1318" y="1602"/>
                  </a:lnTo>
                  <a:lnTo>
                    <a:pt x="1356" y="1578"/>
                  </a:lnTo>
                  <a:lnTo>
                    <a:pt x="1392" y="1554"/>
                  </a:lnTo>
                  <a:lnTo>
                    <a:pt x="1426" y="1526"/>
                  </a:lnTo>
                  <a:lnTo>
                    <a:pt x="1498" y="1600"/>
                  </a:lnTo>
                  <a:lnTo>
                    <a:pt x="1600" y="1500"/>
                  </a:lnTo>
                  <a:lnTo>
                    <a:pt x="1526" y="1426"/>
                  </a:lnTo>
                  <a:lnTo>
                    <a:pt x="1552" y="1392"/>
                  </a:lnTo>
                  <a:lnTo>
                    <a:pt x="1578" y="1356"/>
                  </a:lnTo>
                  <a:lnTo>
                    <a:pt x="1602" y="1320"/>
                  </a:lnTo>
                  <a:lnTo>
                    <a:pt x="1622" y="1280"/>
                  </a:lnTo>
                  <a:lnTo>
                    <a:pt x="1718" y="1320"/>
                  </a:lnTo>
                  <a:lnTo>
                    <a:pt x="1774" y="1190"/>
                  </a:lnTo>
                  <a:lnTo>
                    <a:pt x="1678" y="1150"/>
                  </a:lnTo>
                  <a:lnTo>
                    <a:pt x="1688" y="1108"/>
                  </a:lnTo>
                  <a:lnTo>
                    <a:pt x="1698" y="1066"/>
                  </a:lnTo>
                  <a:lnTo>
                    <a:pt x="1706" y="1022"/>
                  </a:lnTo>
                  <a:lnTo>
                    <a:pt x="1710" y="978"/>
                  </a:lnTo>
                  <a:lnTo>
                    <a:pt x="1816" y="978"/>
                  </a:lnTo>
                  <a:close/>
                  <a:moveTo>
                    <a:pt x="908" y="1614"/>
                  </a:moveTo>
                  <a:lnTo>
                    <a:pt x="908" y="1614"/>
                  </a:lnTo>
                  <a:lnTo>
                    <a:pt x="872" y="1612"/>
                  </a:lnTo>
                  <a:lnTo>
                    <a:pt x="836" y="1610"/>
                  </a:lnTo>
                  <a:lnTo>
                    <a:pt x="800" y="1606"/>
                  </a:lnTo>
                  <a:lnTo>
                    <a:pt x="766" y="1600"/>
                  </a:lnTo>
                  <a:lnTo>
                    <a:pt x="730" y="1592"/>
                  </a:lnTo>
                  <a:lnTo>
                    <a:pt x="698" y="1582"/>
                  </a:lnTo>
                  <a:lnTo>
                    <a:pt x="664" y="1570"/>
                  </a:lnTo>
                  <a:lnTo>
                    <a:pt x="632" y="1558"/>
                  </a:lnTo>
                  <a:lnTo>
                    <a:pt x="602" y="1544"/>
                  </a:lnTo>
                  <a:lnTo>
                    <a:pt x="570" y="1528"/>
                  </a:lnTo>
                  <a:lnTo>
                    <a:pt x="542" y="1512"/>
                  </a:lnTo>
                  <a:lnTo>
                    <a:pt x="512" y="1492"/>
                  </a:lnTo>
                  <a:lnTo>
                    <a:pt x="484" y="1474"/>
                  </a:lnTo>
                  <a:lnTo>
                    <a:pt x="458" y="1452"/>
                  </a:lnTo>
                  <a:lnTo>
                    <a:pt x="432" y="1430"/>
                  </a:lnTo>
                  <a:lnTo>
                    <a:pt x="408" y="1406"/>
                  </a:lnTo>
                  <a:lnTo>
                    <a:pt x="384" y="1382"/>
                  </a:lnTo>
                  <a:lnTo>
                    <a:pt x="362" y="1356"/>
                  </a:lnTo>
                  <a:lnTo>
                    <a:pt x="342" y="1330"/>
                  </a:lnTo>
                  <a:lnTo>
                    <a:pt x="322" y="1302"/>
                  </a:lnTo>
                  <a:lnTo>
                    <a:pt x="304" y="1274"/>
                  </a:lnTo>
                  <a:lnTo>
                    <a:pt x="286" y="1244"/>
                  </a:lnTo>
                  <a:lnTo>
                    <a:pt x="272" y="1214"/>
                  </a:lnTo>
                  <a:lnTo>
                    <a:pt x="256" y="1182"/>
                  </a:lnTo>
                  <a:lnTo>
                    <a:pt x="244" y="1150"/>
                  </a:lnTo>
                  <a:lnTo>
                    <a:pt x="234" y="1118"/>
                  </a:lnTo>
                  <a:lnTo>
                    <a:pt x="224" y="1084"/>
                  </a:lnTo>
                  <a:lnTo>
                    <a:pt x="216" y="1050"/>
                  </a:lnTo>
                  <a:lnTo>
                    <a:pt x="210" y="1016"/>
                  </a:lnTo>
                  <a:lnTo>
                    <a:pt x="206" y="980"/>
                  </a:lnTo>
                  <a:lnTo>
                    <a:pt x="202" y="944"/>
                  </a:lnTo>
                  <a:lnTo>
                    <a:pt x="202" y="908"/>
                  </a:lnTo>
                  <a:lnTo>
                    <a:pt x="202" y="872"/>
                  </a:lnTo>
                  <a:lnTo>
                    <a:pt x="206" y="836"/>
                  </a:lnTo>
                  <a:lnTo>
                    <a:pt x="210" y="800"/>
                  </a:lnTo>
                  <a:lnTo>
                    <a:pt x="216" y="766"/>
                  </a:lnTo>
                  <a:lnTo>
                    <a:pt x="224" y="732"/>
                  </a:lnTo>
                  <a:lnTo>
                    <a:pt x="234" y="698"/>
                  </a:lnTo>
                  <a:lnTo>
                    <a:pt x="244" y="664"/>
                  </a:lnTo>
                  <a:lnTo>
                    <a:pt x="256" y="632"/>
                  </a:lnTo>
                  <a:lnTo>
                    <a:pt x="272" y="602"/>
                  </a:lnTo>
                  <a:lnTo>
                    <a:pt x="286" y="572"/>
                  </a:lnTo>
                  <a:lnTo>
                    <a:pt x="304" y="542"/>
                  </a:lnTo>
                  <a:lnTo>
                    <a:pt x="322" y="512"/>
                  </a:lnTo>
                  <a:lnTo>
                    <a:pt x="342" y="486"/>
                  </a:lnTo>
                  <a:lnTo>
                    <a:pt x="362" y="458"/>
                  </a:lnTo>
                  <a:lnTo>
                    <a:pt x="384" y="432"/>
                  </a:lnTo>
                  <a:lnTo>
                    <a:pt x="408" y="408"/>
                  </a:lnTo>
                  <a:lnTo>
                    <a:pt x="432" y="386"/>
                  </a:lnTo>
                  <a:lnTo>
                    <a:pt x="458" y="362"/>
                  </a:lnTo>
                  <a:lnTo>
                    <a:pt x="484" y="342"/>
                  </a:lnTo>
                  <a:lnTo>
                    <a:pt x="512" y="322"/>
                  </a:lnTo>
                  <a:lnTo>
                    <a:pt x="542" y="304"/>
                  </a:lnTo>
                  <a:lnTo>
                    <a:pt x="570" y="286"/>
                  </a:lnTo>
                  <a:lnTo>
                    <a:pt x="602" y="272"/>
                  </a:lnTo>
                  <a:lnTo>
                    <a:pt x="632" y="258"/>
                  </a:lnTo>
                  <a:lnTo>
                    <a:pt x="664" y="244"/>
                  </a:lnTo>
                  <a:lnTo>
                    <a:pt x="698" y="234"/>
                  </a:lnTo>
                  <a:lnTo>
                    <a:pt x="730" y="224"/>
                  </a:lnTo>
                  <a:lnTo>
                    <a:pt x="766" y="216"/>
                  </a:lnTo>
                  <a:lnTo>
                    <a:pt x="800" y="210"/>
                  </a:lnTo>
                  <a:lnTo>
                    <a:pt x="836" y="206"/>
                  </a:lnTo>
                  <a:lnTo>
                    <a:pt x="872" y="202"/>
                  </a:lnTo>
                  <a:lnTo>
                    <a:pt x="908" y="202"/>
                  </a:lnTo>
                  <a:lnTo>
                    <a:pt x="944" y="202"/>
                  </a:lnTo>
                  <a:lnTo>
                    <a:pt x="980" y="206"/>
                  </a:lnTo>
                  <a:lnTo>
                    <a:pt x="1014" y="210"/>
                  </a:lnTo>
                  <a:lnTo>
                    <a:pt x="1050" y="216"/>
                  </a:lnTo>
                  <a:lnTo>
                    <a:pt x="1084" y="224"/>
                  </a:lnTo>
                  <a:lnTo>
                    <a:pt x="1118" y="234"/>
                  </a:lnTo>
                  <a:lnTo>
                    <a:pt x="1150" y="244"/>
                  </a:lnTo>
                  <a:lnTo>
                    <a:pt x="1182" y="258"/>
                  </a:lnTo>
                  <a:lnTo>
                    <a:pt x="1214" y="272"/>
                  </a:lnTo>
                  <a:lnTo>
                    <a:pt x="1244" y="286"/>
                  </a:lnTo>
                  <a:lnTo>
                    <a:pt x="1274" y="304"/>
                  </a:lnTo>
                  <a:lnTo>
                    <a:pt x="1302" y="322"/>
                  </a:lnTo>
                  <a:lnTo>
                    <a:pt x="1330" y="342"/>
                  </a:lnTo>
                  <a:lnTo>
                    <a:pt x="1356" y="362"/>
                  </a:lnTo>
                  <a:lnTo>
                    <a:pt x="1382" y="386"/>
                  </a:lnTo>
                  <a:lnTo>
                    <a:pt x="1406" y="408"/>
                  </a:lnTo>
                  <a:lnTo>
                    <a:pt x="1430" y="432"/>
                  </a:lnTo>
                  <a:lnTo>
                    <a:pt x="1452" y="458"/>
                  </a:lnTo>
                  <a:lnTo>
                    <a:pt x="1474" y="486"/>
                  </a:lnTo>
                  <a:lnTo>
                    <a:pt x="1492" y="512"/>
                  </a:lnTo>
                  <a:lnTo>
                    <a:pt x="1512" y="542"/>
                  </a:lnTo>
                  <a:lnTo>
                    <a:pt x="1528" y="572"/>
                  </a:lnTo>
                  <a:lnTo>
                    <a:pt x="1544" y="602"/>
                  </a:lnTo>
                  <a:lnTo>
                    <a:pt x="1558" y="632"/>
                  </a:lnTo>
                  <a:lnTo>
                    <a:pt x="1570" y="664"/>
                  </a:lnTo>
                  <a:lnTo>
                    <a:pt x="1582" y="698"/>
                  </a:lnTo>
                  <a:lnTo>
                    <a:pt x="1592" y="732"/>
                  </a:lnTo>
                  <a:lnTo>
                    <a:pt x="1598" y="766"/>
                  </a:lnTo>
                  <a:lnTo>
                    <a:pt x="1606" y="800"/>
                  </a:lnTo>
                  <a:lnTo>
                    <a:pt x="1610" y="836"/>
                  </a:lnTo>
                  <a:lnTo>
                    <a:pt x="1612" y="872"/>
                  </a:lnTo>
                  <a:lnTo>
                    <a:pt x="1614" y="908"/>
                  </a:lnTo>
                  <a:lnTo>
                    <a:pt x="1612" y="944"/>
                  </a:lnTo>
                  <a:lnTo>
                    <a:pt x="1610" y="980"/>
                  </a:lnTo>
                  <a:lnTo>
                    <a:pt x="1606" y="1016"/>
                  </a:lnTo>
                  <a:lnTo>
                    <a:pt x="1598" y="1050"/>
                  </a:lnTo>
                  <a:lnTo>
                    <a:pt x="1592" y="1084"/>
                  </a:lnTo>
                  <a:lnTo>
                    <a:pt x="1582" y="1118"/>
                  </a:lnTo>
                  <a:lnTo>
                    <a:pt x="1570" y="1150"/>
                  </a:lnTo>
                  <a:lnTo>
                    <a:pt x="1558" y="1182"/>
                  </a:lnTo>
                  <a:lnTo>
                    <a:pt x="1544" y="1214"/>
                  </a:lnTo>
                  <a:lnTo>
                    <a:pt x="1528" y="1244"/>
                  </a:lnTo>
                  <a:lnTo>
                    <a:pt x="1512" y="1274"/>
                  </a:lnTo>
                  <a:lnTo>
                    <a:pt x="1492" y="1302"/>
                  </a:lnTo>
                  <a:lnTo>
                    <a:pt x="1474" y="1330"/>
                  </a:lnTo>
                  <a:lnTo>
                    <a:pt x="1452" y="1356"/>
                  </a:lnTo>
                  <a:lnTo>
                    <a:pt x="1430" y="1382"/>
                  </a:lnTo>
                  <a:lnTo>
                    <a:pt x="1406" y="1406"/>
                  </a:lnTo>
                  <a:lnTo>
                    <a:pt x="1382" y="1430"/>
                  </a:lnTo>
                  <a:lnTo>
                    <a:pt x="1356" y="1452"/>
                  </a:lnTo>
                  <a:lnTo>
                    <a:pt x="1330" y="1474"/>
                  </a:lnTo>
                  <a:lnTo>
                    <a:pt x="1302" y="1492"/>
                  </a:lnTo>
                  <a:lnTo>
                    <a:pt x="1274" y="1512"/>
                  </a:lnTo>
                  <a:lnTo>
                    <a:pt x="1244" y="1528"/>
                  </a:lnTo>
                  <a:lnTo>
                    <a:pt x="1214" y="1544"/>
                  </a:lnTo>
                  <a:lnTo>
                    <a:pt x="1182" y="1558"/>
                  </a:lnTo>
                  <a:lnTo>
                    <a:pt x="1150" y="1570"/>
                  </a:lnTo>
                  <a:lnTo>
                    <a:pt x="1118" y="1582"/>
                  </a:lnTo>
                  <a:lnTo>
                    <a:pt x="1084" y="1592"/>
                  </a:lnTo>
                  <a:lnTo>
                    <a:pt x="1050" y="1600"/>
                  </a:lnTo>
                  <a:lnTo>
                    <a:pt x="1014" y="1606"/>
                  </a:lnTo>
                  <a:lnTo>
                    <a:pt x="980" y="1610"/>
                  </a:lnTo>
                  <a:lnTo>
                    <a:pt x="944" y="1612"/>
                  </a:lnTo>
                  <a:lnTo>
                    <a:pt x="908" y="1614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cap="rnd">
                  <a:solidFill>
                    <a:srgbClr val="000000"/>
                  </a:solidFill>
                  <a:prstDash val="sysDot"/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zh-CN" altLang="en-US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Oval 680"/>
            <p:cNvSpPr>
              <a:spLocks noChangeArrowheads="1"/>
            </p:cNvSpPr>
            <p:nvPr/>
          </p:nvSpPr>
          <p:spPr bwMode="auto">
            <a:xfrm rot="21275257">
              <a:off x="6055303" y="4040109"/>
              <a:ext cx="1577975" cy="157797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19050" algn="ctr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pPr algn="just" fontAlgn="base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kumimoji="1" lang="ko-KR" altLang="en-US" sz="9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+mn-ea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Arc 681"/>
            <p:cNvSpPr>
              <a:spLocks/>
            </p:cNvSpPr>
            <p:nvPr/>
          </p:nvSpPr>
          <p:spPr bwMode="auto">
            <a:xfrm rot="7501686">
              <a:off x="4141572" y="3609103"/>
              <a:ext cx="1906587" cy="1549400"/>
            </a:xfrm>
            <a:custGeom>
              <a:avLst/>
              <a:gdLst>
                <a:gd name="T0" fmla="*/ 2147483647 w 21600"/>
                <a:gd name="T1" fmla="*/ 0 h 15695"/>
                <a:gd name="T2" fmla="*/ 2147483647 w 21600"/>
                <a:gd name="T3" fmla="*/ 2147483647 h 15695"/>
                <a:gd name="T4" fmla="*/ 0 w 21600"/>
                <a:gd name="T5" fmla="*/ 2147483647 h 15695"/>
                <a:gd name="T6" fmla="*/ 0 60000 65536"/>
                <a:gd name="T7" fmla="*/ 0 60000 65536"/>
                <a:gd name="T8" fmla="*/ 0 60000 65536"/>
                <a:gd name="T9" fmla="*/ 0 w 21600"/>
                <a:gd name="T10" fmla="*/ 0 h 15695"/>
                <a:gd name="T11" fmla="*/ 21600 w 21600"/>
                <a:gd name="T12" fmla="*/ 15695 h 15695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15695" fill="none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</a:path>
                <a:path w="21600" h="15695" stroke="0" extrusionOk="0">
                  <a:moveTo>
                    <a:pt x="14840" y="-1"/>
                  </a:moveTo>
                  <a:cubicBezTo>
                    <a:pt x="19155" y="4079"/>
                    <a:pt x="21600" y="9756"/>
                    <a:pt x="21600" y="15695"/>
                  </a:cubicBezTo>
                  <a:lnTo>
                    <a:pt x="0" y="15695"/>
                  </a:lnTo>
                  <a:lnTo>
                    <a:pt x="14840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1054842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Arc 683"/>
            <p:cNvSpPr>
              <a:spLocks/>
            </p:cNvSpPr>
            <p:nvPr/>
          </p:nvSpPr>
          <p:spPr bwMode="auto">
            <a:xfrm rot="256945">
              <a:off x="7018916" y="2744709"/>
              <a:ext cx="620712" cy="898525"/>
            </a:xfrm>
            <a:custGeom>
              <a:avLst/>
              <a:gdLst>
                <a:gd name="T0" fmla="*/ 2147483647 w 21600"/>
                <a:gd name="T1" fmla="*/ 0 h 31203"/>
                <a:gd name="T2" fmla="*/ 2147483647 w 21600"/>
                <a:gd name="T3" fmla="*/ 2147483647 h 31203"/>
                <a:gd name="T4" fmla="*/ 0 w 21600"/>
                <a:gd name="T5" fmla="*/ 2147483647 h 31203"/>
                <a:gd name="T6" fmla="*/ 0 60000 65536"/>
                <a:gd name="T7" fmla="*/ 0 60000 65536"/>
                <a:gd name="T8" fmla="*/ 0 60000 65536"/>
                <a:gd name="T9" fmla="*/ 0 w 21600"/>
                <a:gd name="T10" fmla="*/ 0 h 31203"/>
                <a:gd name="T11" fmla="*/ 21600 w 21600"/>
                <a:gd name="T12" fmla="*/ 31203 h 31203"/>
              </a:gdLst>
              <a:ahLst/>
              <a:cxnLst>
                <a:cxn ang="T6">
                  <a:pos x="T0" y="T1"/>
                </a:cxn>
                <a:cxn ang="T7">
                  <a:pos x="T2" y="T3"/>
                </a:cxn>
                <a:cxn ang="T8">
                  <a:pos x="T4" y="T5"/>
                </a:cxn>
              </a:cxnLst>
              <a:rect l="T9" t="T10" r="T11" b="T12"/>
              <a:pathLst>
                <a:path w="21600" h="31203" fill="none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</a:path>
                <a:path w="21600" h="31203" stroke="0" extrusionOk="0">
                  <a:moveTo>
                    <a:pt x="3237" y="-1"/>
                  </a:moveTo>
                  <a:cubicBezTo>
                    <a:pt x="13795" y="1600"/>
                    <a:pt x="21600" y="10676"/>
                    <a:pt x="21600" y="21356"/>
                  </a:cubicBezTo>
                  <a:cubicBezTo>
                    <a:pt x="21600" y="24780"/>
                    <a:pt x="20785" y="28155"/>
                    <a:pt x="19224" y="31202"/>
                  </a:cubicBezTo>
                  <a:lnTo>
                    <a:pt x="0" y="21356"/>
                  </a:lnTo>
                  <a:lnTo>
                    <a:pt x="3237" y="-1"/>
                  </a:lnTo>
                  <a:close/>
                </a:path>
              </a:pathLst>
            </a:custGeom>
            <a:noFill/>
            <a:ln w="9525">
              <a:solidFill>
                <a:schemeClr val="bg1">
                  <a:lumMod val="50000"/>
                </a:schemeClr>
              </a:solidFill>
              <a:prstDash val="sysDot"/>
              <a:round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/>
            <a:p>
              <a:pPr algn="just" defTabSz="1054842" latinLnBrk="1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defRPr/>
              </a:pPr>
              <a:endParaRPr kumimoji="1" lang="zh-CN" altLang="en-US" sz="900" kern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15" name="Content Placeholder 2"/>
          <p:cNvSpPr txBox="1">
            <a:spLocks/>
          </p:cNvSpPr>
          <p:nvPr/>
        </p:nvSpPr>
        <p:spPr>
          <a:xfrm>
            <a:off x="9044131" y="2350980"/>
            <a:ext cx="990934" cy="512897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691733" y="5777998"/>
            <a:ext cx="990934" cy="512897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5884612" y="4120478"/>
            <a:ext cx="990934" cy="512897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altLang="en-US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en-US" dirty="0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7281977" y="5411695"/>
            <a:ext cx="436704" cy="436704"/>
            <a:chOff x="5607370" y="3562829"/>
            <a:chExt cx="587140" cy="587140"/>
          </a:xfrm>
          <a:solidFill>
            <a:schemeClr val="bg1"/>
          </a:solidFill>
        </p:grpSpPr>
        <p:sp>
          <p:nvSpPr>
            <p:cNvPr id="19" name="Freeform 15"/>
            <p:cNvSpPr>
              <a:spLocks noEditPoints="1"/>
            </p:cNvSpPr>
            <p:nvPr/>
          </p:nvSpPr>
          <p:spPr bwMode="auto">
            <a:xfrm>
              <a:off x="5746497" y="3702123"/>
              <a:ext cx="308897" cy="308544"/>
            </a:xfrm>
            <a:custGeom>
              <a:avLst/>
              <a:gdLst>
                <a:gd name="T0" fmla="*/ 183 w 371"/>
                <a:gd name="T1" fmla="*/ 1 h 370"/>
                <a:gd name="T2" fmla="*/ 2 w 371"/>
                <a:gd name="T3" fmla="*/ 187 h 370"/>
                <a:gd name="T4" fmla="*/ 188 w 371"/>
                <a:gd name="T5" fmla="*/ 369 h 370"/>
                <a:gd name="T6" fmla="*/ 370 w 371"/>
                <a:gd name="T7" fmla="*/ 182 h 370"/>
                <a:gd name="T8" fmla="*/ 183 w 371"/>
                <a:gd name="T9" fmla="*/ 1 h 370"/>
                <a:gd name="T10" fmla="*/ 184 w 371"/>
                <a:gd name="T11" fmla="*/ 25 h 370"/>
                <a:gd name="T12" fmla="*/ 260 w 371"/>
                <a:gd name="T13" fmla="*/ 43 h 370"/>
                <a:gd name="T14" fmla="*/ 235 w 371"/>
                <a:gd name="T15" fmla="*/ 84 h 370"/>
                <a:gd name="T16" fmla="*/ 186 w 371"/>
                <a:gd name="T17" fmla="*/ 73 h 370"/>
                <a:gd name="T18" fmla="*/ 137 w 371"/>
                <a:gd name="T19" fmla="*/ 84 h 370"/>
                <a:gd name="T20" fmla="*/ 112 w 371"/>
                <a:gd name="T21" fmla="*/ 43 h 370"/>
                <a:gd name="T22" fmla="*/ 184 w 371"/>
                <a:gd name="T23" fmla="*/ 25 h 370"/>
                <a:gd name="T24" fmla="*/ 85 w 371"/>
                <a:gd name="T25" fmla="*/ 234 h 370"/>
                <a:gd name="T26" fmla="*/ 44 w 371"/>
                <a:gd name="T27" fmla="*/ 259 h 370"/>
                <a:gd name="T28" fmla="*/ 26 w 371"/>
                <a:gd name="T29" fmla="*/ 187 h 370"/>
                <a:gd name="T30" fmla="*/ 44 w 371"/>
                <a:gd name="T31" fmla="*/ 111 h 370"/>
                <a:gd name="T32" fmla="*/ 85 w 371"/>
                <a:gd name="T33" fmla="*/ 136 h 370"/>
                <a:gd name="T34" fmla="*/ 74 w 371"/>
                <a:gd name="T35" fmla="*/ 185 h 370"/>
                <a:gd name="T36" fmla="*/ 85 w 371"/>
                <a:gd name="T37" fmla="*/ 234 h 370"/>
                <a:gd name="T38" fmla="*/ 188 w 371"/>
                <a:gd name="T39" fmla="*/ 345 h 370"/>
                <a:gd name="T40" fmla="*/ 112 w 371"/>
                <a:gd name="T41" fmla="*/ 327 h 370"/>
                <a:gd name="T42" fmla="*/ 137 w 371"/>
                <a:gd name="T43" fmla="*/ 286 h 370"/>
                <a:gd name="T44" fmla="*/ 186 w 371"/>
                <a:gd name="T45" fmla="*/ 297 h 370"/>
                <a:gd name="T46" fmla="*/ 235 w 371"/>
                <a:gd name="T47" fmla="*/ 286 h 370"/>
                <a:gd name="T48" fmla="*/ 260 w 371"/>
                <a:gd name="T49" fmla="*/ 327 h 370"/>
                <a:gd name="T50" fmla="*/ 188 w 371"/>
                <a:gd name="T51" fmla="*/ 345 h 370"/>
                <a:gd name="T52" fmla="*/ 186 w 371"/>
                <a:gd name="T53" fmla="*/ 273 h 370"/>
                <a:gd name="T54" fmla="*/ 98 w 371"/>
                <a:gd name="T55" fmla="*/ 185 h 370"/>
                <a:gd name="T56" fmla="*/ 186 w 371"/>
                <a:gd name="T57" fmla="*/ 97 h 370"/>
                <a:gd name="T58" fmla="*/ 274 w 371"/>
                <a:gd name="T59" fmla="*/ 185 h 370"/>
                <a:gd name="T60" fmla="*/ 186 w 371"/>
                <a:gd name="T61" fmla="*/ 273 h 370"/>
                <a:gd name="T62" fmla="*/ 286 w 371"/>
                <a:gd name="T63" fmla="*/ 234 h 370"/>
                <a:gd name="T64" fmla="*/ 298 w 371"/>
                <a:gd name="T65" fmla="*/ 185 h 370"/>
                <a:gd name="T66" fmla="*/ 286 w 371"/>
                <a:gd name="T67" fmla="*/ 136 h 370"/>
                <a:gd name="T68" fmla="*/ 328 w 371"/>
                <a:gd name="T69" fmla="*/ 111 h 370"/>
                <a:gd name="T70" fmla="*/ 346 w 371"/>
                <a:gd name="T71" fmla="*/ 183 h 370"/>
                <a:gd name="T72" fmla="*/ 328 w 371"/>
                <a:gd name="T73" fmla="*/ 259 h 370"/>
                <a:gd name="T74" fmla="*/ 286 w 371"/>
                <a:gd name="T75" fmla="*/ 234 h 3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71" h="370">
                  <a:moveTo>
                    <a:pt x="183" y="1"/>
                  </a:moveTo>
                  <a:cubicBezTo>
                    <a:pt x="82" y="2"/>
                    <a:pt x="0" y="86"/>
                    <a:pt x="2" y="187"/>
                  </a:cubicBezTo>
                  <a:cubicBezTo>
                    <a:pt x="3" y="289"/>
                    <a:pt x="87" y="370"/>
                    <a:pt x="188" y="369"/>
                  </a:cubicBezTo>
                  <a:cubicBezTo>
                    <a:pt x="290" y="368"/>
                    <a:pt x="371" y="284"/>
                    <a:pt x="370" y="182"/>
                  </a:cubicBezTo>
                  <a:cubicBezTo>
                    <a:pt x="368" y="81"/>
                    <a:pt x="285" y="0"/>
                    <a:pt x="183" y="1"/>
                  </a:cubicBezTo>
                  <a:close/>
                  <a:moveTo>
                    <a:pt x="184" y="25"/>
                  </a:moveTo>
                  <a:cubicBezTo>
                    <a:pt x="211" y="25"/>
                    <a:pt x="237" y="31"/>
                    <a:pt x="260" y="43"/>
                  </a:cubicBezTo>
                  <a:cubicBezTo>
                    <a:pt x="235" y="84"/>
                    <a:pt x="235" y="84"/>
                    <a:pt x="235" y="84"/>
                  </a:cubicBezTo>
                  <a:cubicBezTo>
                    <a:pt x="220" y="77"/>
                    <a:pt x="203" y="73"/>
                    <a:pt x="186" y="73"/>
                  </a:cubicBezTo>
                  <a:cubicBezTo>
                    <a:pt x="168" y="73"/>
                    <a:pt x="151" y="77"/>
                    <a:pt x="137" y="84"/>
                  </a:cubicBezTo>
                  <a:cubicBezTo>
                    <a:pt x="112" y="43"/>
                    <a:pt x="112" y="43"/>
                    <a:pt x="112" y="43"/>
                  </a:cubicBezTo>
                  <a:cubicBezTo>
                    <a:pt x="133" y="32"/>
                    <a:pt x="158" y="25"/>
                    <a:pt x="184" y="25"/>
                  </a:cubicBezTo>
                  <a:close/>
                  <a:moveTo>
                    <a:pt x="85" y="234"/>
                  </a:moveTo>
                  <a:cubicBezTo>
                    <a:pt x="44" y="259"/>
                    <a:pt x="44" y="259"/>
                    <a:pt x="44" y="259"/>
                  </a:cubicBezTo>
                  <a:cubicBezTo>
                    <a:pt x="33" y="237"/>
                    <a:pt x="26" y="213"/>
                    <a:pt x="26" y="187"/>
                  </a:cubicBezTo>
                  <a:cubicBezTo>
                    <a:pt x="25" y="160"/>
                    <a:pt x="32" y="134"/>
                    <a:pt x="44" y="111"/>
                  </a:cubicBezTo>
                  <a:cubicBezTo>
                    <a:pt x="85" y="136"/>
                    <a:pt x="85" y="136"/>
                    <a:pt x="85" y="136"/>
                  </a:cubicBezTo>
                  <a:cubicBezTo>
                    <a:pt x="78" y="151"/>
                    <a:pt x="74" y="167"/>
                    <a:pt x="74" y="185"/>
                  </a:cubicBezTo>
                  <a:cubicBezTo>
                    <a:pt x="74" y="203"/>
                    <a:pt x="78" y="219"/>
                    <a:pt x="85" y="234"/>
                  </a:cubicBezTo>
                  <a:close/>
                  <a:moveTo>
                    <a:pt x="188" y="345"/>
                  </a:moveTo>
                  <a:cubicBezTo>
                    <a:pt x="161" y="345"/>
                    <a:pt x="135" y="339"/>
                    <a:pt x="112" y="327"/>
                  </a:cubicBezTo>
                  <a:cubicBezTo>
                    <a:pt x="137" y="286"/>
                    <a:pt x="137" y="286"/>
                    <a:pt x="137" y="286"/>
                  </a:cubicBezTo>
                  <a:cubicBezTo>
                    <a:pt x="151" y="293"/>
                    <a:pt x="168" y="297"/>
                    <a:pt x="186" y="297"/>
                  </a:cubicBezTo>
                  <a:cubicBezTo>
                    <a:pt x="203" y="297"/>
                    <a:pt x="220" y="293"/>
                    <a:pt x="235" y="286"/>
                  </a:cubicBezTo>
                  <a:cubicBezTo>
                    <a:pt x="260" y="327"/>
                    <a:pt x="260" y="327"/>
                    <a:pt x="260" y="327"/>
                  </a:cubicBezTo>
                  <a:cubicBezTo>
                    <a:pt x="238" y="338"/>
                    <a:pt x="214" y="345"/>
                    <a:pt x="188" y="345"/>
                  </a:cubicBezTo>
                  <a:close/>
                  <a:moveTo>
                    <a:pt x="186" y="273"/>
                  </a:moveTo>
                  <a:cubicBezTo>
                    <a:pt x="137" y="273"/>
                    <a:pt x="98" y="233"/>
                    <a:pt x="98" y="185"/>
                  </a:cubicBezTo>
                  <a:cubicBezTo>
                    <a:pt x="98" y="136"/>
                    <a:pt x="137" y="97"/>
                    <a:pt x="186" y="97"/>
                  </a:cubicBezTo>
                  <a:cubicBezTo>
                    <a:pt x="234" y="97"/>
                    <a:pt x="274" y="136"/>
                    <a:pt x="274" y="185"/>
                  </a:cubicBezTo>
                  <a:cubicBezTo>
                    <a:pt x="274" y="233"/>
                    <a:pt x="234" y="273"/>
                    <a:pt x="186" y="273"/>
                  </a:cubicBezTo>
                  <a:close/>
                  <a:moveTo>
                    <a:pt x="286" y="234"/>
                  </a:moveTo>
                  <a:cubicBezTo>
                    <a:pt x="294" y="219"/>
                    <a:pt x="298" y="203"/>
                    <a:pt x="298" y="185"/>
                  </a:cubicBezTo>
                  <a:cubicBezTo>
                    <a:pt x="298" y="167"/>
                    <a:pt x="294" y="151"/>
                    <a:pt x="286" y="136"/>
                  </a:cubicBezTo>
                  <a:cubicBezTo>
                    <a:pt x="328" y="111"/>
                    <a:pt x="328" y="111"/>
                    <a:pt x="328" y="111"/>
                  </a:cubicBezTo>
                  <a:cubicBezTo>
                    <a:pt x="339" y="133"/>
                    <a:pt x="345" y="157"/>
                    <a:pt x="346" y="183"/>
                  </a:cubicBezTo>
                  <a:cubicBezTo>
                    <a:pt x="346" y="210"/>
                    <a:pt x="340" y="236"/>
                    <a:pt x="328" y="259"/>
                  </a:cubicBezTo>
                  <a:lnTo>
                    <a:pt x="286" y="234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23"/>
            <p:cNvSpPr>
              <a:spLocks noEditPoints="1"/>
            </p:cNvSpPr>
            <p:nvPr/>
          </p:nvSpPr>
          <p:spPr bwMode="auto">
            <a:xfrm>
              <a:off x="5607370" y="3562829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7279899" y="2314089"/>
            <a:ext cx="627243" cy="627243"/>
            <a:chOff x="6665323" y="3562825"/>
            <a:chExt cx="587140" cy="587140"/>
          </a:xfrm>
          <a:solidFill>
            <a:schemeClr val="bg1"/>
          </a:solidFill>
        </p:grpSpPr>
        <p:sp>
          <p:nvSpPr>
            <p:cNvPr id="22" name="Freeform 19"/>
            <p:cNvSpPr>
              <a:spLocks noEditPoints="1"/>
            </p:cNvSpPr>
            <p:nvPr/>
          </p:nvSpPr>
          <p:spPr bwMode="auto">
            <a:xfrm>
              <a:off x="6808144" y="3735126"/>
              <a:ext cx="301499" cy="242538"/>
            </a:xfrm>
            <a:custGeom>
              <a:avLst/>
              <a:gdLst>
                <a:gd name="T0" fmla="*/ 393 w 400"/>
                <a:gd name="T1" fmla="*/ 61 h 322"/>
                <a:gd name="T2" fmla="*/ 300 w 400"/>
                <a:gd name="T3" fmla="*/ 3 h 322"/>
                <a:gd name="T4" fmla="*/ 286 w 400"/>
                <a:gd name="T5" fmla="*/ 3 h 322"/>
                <a:gd name="T6" fmla="*/ 200 w 400"/>
                <a:gd name="T7" fmla="*/ 57 h 322"/>
                <a:gd name="T8" fmla="*/ 113 w 400"/>
                <a:gd name="T9" fmla="*/ 3 h 322"/>
                <a:gd name="T10" fmla="*/ 100 w 400"/>
                <a:gd name="T11" fmla="*/ 3 h 322"/>
                <a:gd name="T12" fmla="*/ 6 w 400"/>
                <a:gd name="T13" fmla="*/ 61 h 322"/>
                <a:gd name="T14" fmla="*/ 0 w 400"/>
                <a:gd name="T15" fmla="*/ 73 h 322"/>
                <a:gd name="T16" fmla="*/ 0 w 400"/>
                <a:gd name="T17" fmla="*/ 307 h 322"/>
                <a:gd name="T18" fmla="*/ 6 w 400"/>
                <a:gd name="T19" fmla="*/ 319 h 322"/>
                <a:gd name="T20" fmla="*/ 20 w 400"/>
                <a:gd name="T21" fmla="*/ 319 h 322"/>
                <a:gd name="T22" fmla="*/ 106 w 400"/>
                <a:gd name="T23" fmla="*/ 265 h 322"/>
                <a:gd name="T24" fmla="*/ 193 w 400"/>
                <a:gd name="T25" fmla="*/ 319 h 322"/>
                <a:gd name="T26" fmla="*/ 207 w 400"/>
                <a:gd name="T27" fmla="*/ 319 h 322"/>
                <a:gd name="T28" fmla="*/ 293 w 400"/>
                <a:gd name="T29" fmla="*/ 265 h 322"/>
                <a:gd name="T30" fmla="*/ 380 w 400"/>
                <a:gd name="T31" fmla="*/ 319 h 322"/>
                <a:gd name="T32" fmla="*/ 387 w 400"/>
                <a:gd name="T33" fmla="*/ 321 h 322"/>
                <a:gd name="T34" fmla="*/ 393 w 400"/>
                <a:gd name="T35" fmla="*/ 319 h 322"/>
                <a:gd name="T36" fmla="*/ 400 w 400"/>
                <a:gd name="T37" fmla="*/ 307 h 322"/>
                <a:gd name="T38" fmla="*/ 400 w 400"/>
                <a:gd name="T39" fmla="*/ 73 h 322"/>
                <a:gd name="T40" fmla="*/ 393 w 400"/>
                <a:gd name="T41" fmla="*/ 61 h 322"/>
                <a:gd name="T42" fmla="*/ 93 w 400"/>
                <a:gd name="T43" fmla="*/ 241 h 322"/>
                <a:gd name="T44" fmla="*/ 26 w 400"/>
                <a:gd name="T45" fmla="*/ 283 h 322"/>
                <a:gd name="T46" fmla="*/ 26 w 400"/>
                <a:gd name="T47" fmla="*/ 81 h 322"/>
                <a:gd name="T48" fmla="*/ 93 w 400"/>
                <a:gd name="T49" fmla="*/ 39 h 322"/>
                <a:gd name="T50" fmla="*/ 93 w 400"/>
                <a:gd name="T51" fmla="*/ 241 h 322"/>
                <a:gd name="T52" fmla="*/ 187 w 400"/>
                <a:gd name="T53" fmla="*/ 283 h 322"/>
                <a:gd name="T54" fmla="*/ 119 w 400"/>
                <a:gd name="T55" fmla="*/ 241 h 322"/>
                <a:gd name="T56" fmla="*/ 119 w 400"/>
                <a:gd name="T57" fmla="*/ 39 h 322"/>
                <a:gd name="T58" fmla="*/ 187 w 400"/>
                <a:gd name="T59" fmla="*/ 81 h 322"/>
                <a:gd name="T60" fmla="*/ 187 w 400"/>
                <a:gd name="T61" fmla="*/ 283 h 322"/>
                <a:gd name="T62" fmla="*/ 280 w 400"/>
                <a:gd name="T63" fmla="*/ 241 h 322"/>
                <a:gd name="T64" fmla="*/ 213 w 400"/>
                <a:gd name="T65" fmla="*/ 283 h 322"/>
                <a:gd name="T66" fmla="*/ 213 w 400"/>
                <a:gd name="T67" fmla="*/ 81 h 322"/>
                <a:gd name="T68" fmla="*/ 280 w 400"/>
                <a:gd name="T69" fmla="*/ 39 h 322"/>
                <a:gd name="T70" fmla="*/ 280 w 400"/>
                <a:gd name="T71" fmla="*/ 241 h 322"/>
                <a:gd name="T72" fmla="*/ 374 w 400"/>
                <a:gd name="T73" fmla="*/ 283 h 322"/>
                <a:gd name="T74" fmla="*/ 306 w 400"/>
                <a:gd name="T75" fmla="*/ 241 h 322"/>
                <a:gd name="T76" fmla="*/ 306 w 400"/>
                <a:gd name="T77" fmla="*/ 39 h 322"/>
                <a:gd name="T78" fmla="*/ 374 w 400"/>
                <a:gd name="T79" fmla="*/ 81 h 322"/>
                <a:gd name="T80" fmla="*/ 374 w 400"/>
                <a:gd name="T81" fmla="*/ 283 h 3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00" h="322">
                  <a:moveTo>
                    <a:pt x="393" y="61"/>
                  </a:moveTo>
                  <a:cubicBezTo>
                    <a:pt x="300" y="3"/>
                    <a:pt x="300" y="3"/>
                    <a:pt x="300" y="3"/>
                  </a:cubicBezTo>
                  <a:cubicBezTo>
                    <a:pt x="296" y="0"/>
                    <a:pt x="291" y="0"/>
                    <a:pt x="286" y="3"/>
                  </a:cubicBezTo>
                  <a:cubicBezTo>
                    <a:pt x="200" y="57"/>
                    <a:pt x="200" y="57"/>
                    <a:pt x="200" y="57"/>
                  </a:cubicBezTo>
                  <a:cubicBezTo>
                    <a:pt x="113" y="3"/>
                    <a:pt x="113" y="3"/>
                    <a:pt x="113" y="3"/>
                  </a:cubicBezTo>
                  <a:cubicBezTo>
                    <a:pt x="109" y="0"/>
                    <a:pt x="104" y="0"/>
                    <a:pt x="100" y="3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2" y="64"/>
                    <a:pt x="0" y="68"/>
                    <a:pt x="0" y="73"/>
                  </a:cubicBezTo>
                  <a:cubicBezTo>
                    <a:pt x="0" y="307"/>
                    <a:pt x="0" y="307"/>
                    <a:pt x="0" y="307"/>
                  </a:cubicBezTo>
                  <a:cubicBezTo>
                    <a:pt x="0" y="312"/>
                    <a:pt x="2" y="317"/>
                    <a:pt x="6" y="319"/>
                  </a:cubicBezTo>
                  <a:cubicBezTo>
                    <a:pt x="11" y="322"/>
                    <a:pt x="16" y="321"/>
                    <a:pt x="20" y="319"/>
                  </a:cubicBezTo>
                  <a:cubicBezTo>
                    <a:pt x="106" y="265"/>
                    <a:pt x="106" y="265"/>
                    <a:pt x="106" y="265"/>
                  </a:cubicBezTo>
                  <a:cubicBezTo>
                    <a:pt x="193" y="319"/>
                    <a:pt x="193" y="319"/>
                    <a:pt x="193" y="319"/>
                  </a:cubicBezTo>
                  <a:cubicBezTo>
                    <a:pt x="197" y="322"/>
                    <a:pt x="202" y="322"/>
                    <a:pt x="207" y="319"/>
                  </a:cubicBezTo>
                  <a:cubicBezTo>
                    <a:pt x="293" y="265"/>
                    <a:pt x="293" y="265"/>
                    <a:pt x="293" y="265"/>
                  </a:cubicBezTo>
                  <a:cubicBezTo>
                    <a:pt x="380" y="319"/>
                    <a:pt x="380" y="319"/>
                    <a:pt x="380" y="319"/>
                  </a:cubicBezTo>
                  <a:cubicBezTo>
                    <a:pt x="382" y="320"/>
                    <a:pt x="384" y="321"/>
                    <a:pt x="387" y="321"/>
                  </a:cubicBezTo>
                  <a:cubicBezTo>
                    <a:pt x="389" y="321"/>
                    <a:pt x="391" y="320"/>
                    <a:pt x="393" y="319"/>
                  </a:cubicBezTo>
                  <a:cubicBezTo>
                    <a:pt x="397" y="317"/>
                    <a:pt x="400" y="312"/>
                    <a:pt x="400" y="307"/>
                  </a:cubicBezTo>
                  <a:cubicBezTo>
                    <a:pt x="400" y="73"/>
                    <a:pt x="400" y="73"/>
                    <a:pt x="400" y="73"/>
                  </a:cubicBezTo>
                  <a:cubicBezTo>
                    <a:pt x="400" y="68"/>
                    <a:pt x="397" y="64"/>
                    <a:pt x="393" y="61"/>
                  </a:cubicBezTo>
                  <a:close/>
                  <a:moveTo>
                    <a:pt x="93" y="241"/>
                  </a:moveTo>
                  <a:cubicBezTo>
                    <a:pt x="26" y="283"/>
                    <a:pt x="26" y="283"/>
                    <a:pt x="26" y="283"/>
                  </a:cubicBezTo>
                  <a:cubicBezTo>
                    <a:pt x="26" y="81"/>
                    <a:pt x="26" y="81"/>
                    <a:pt x="26" y="81"/>
                  </a:cubicBezTo>
                  <a:cubicBezTo>
                    <a:pt x="93" y="39"/>
                    <a:pt x="93" y="39"/>
                    <a:pt x="93" y="39"/>
                  </a:cubicBezTo>
                  <a:lnTo>
                    <a:pt x="93" y="241"/>
                  </a:lnTo>
                  <a:close/>
                  <a:moveTo>
                    <a:pt x="187" y="283"/>
                  </a:moveTo>
                  <a:cubicBezTo>
                    <a:pt x="119" y="241"/>
                    <a:pt x="119" y="241"/>
                    <a:pt x="119" y="241"/>
                  </a:cubicBezTo>
                  <a:cubicBezTo>
                    <a:pt x="119" y="39"/>
                    <a:pt x="119" y="39"/>
                    <a:pt x="119" y="39"/>
                  </a:cubicBezTo>
                  <a:cubicBezTo>
                    <a:pt x="187" y="81"/>
                    <a:pt x="187" y="81"/>
                    <a:pt x="187" y="81"/>
                  </a:cubicBezTo>
                  <a:lnTo>
                    <a:pt x="187" y="283"/>
                  </a:lnTo>
                  <a:close/>
                  <a:moveTo>
                    <a:pt x="280" y="241"/>
                  </a:moveTo>
                  <a:cubicBezTo>
                    <a:pt x="213" y="283"/>
                    <a:pt x="213" y="283"/>
                    <a:pt x="213" y="283"/>
                  </a:cubicBezTo>
                  <a:cubicBezTo>
                    <a:pt x="213" y="81"/>
                    <a:pt x="213" y="81"/>
                    <a:pt x="213" y="81"/>
                  </a:cubicBezTo>
                  <a:cubicBezTo>
                    <a:pt x="280" y="39"/>
                    <a:pt x="280" y="39"/>
                    <a:pt x="280" y="39"/>
                  </a:cubicBezTo>
                  <a:lnTo>
                    <a:pt x="280" y="241"/>
                  </a:lnTo>
                  <a:close/>
                  <a:moveTo>
                    <a:pt x="374" y="283"/>
                  </a:moveTo>
                  <a:cubicBezTo>
                    <a:pt x="306" y="241"/>
                    <a:pt x="306" y="241"/>
                    <a:pt x="306" y="241"/>
                  </a:cubicBezTo>
                  <a:cubicBezTo>
                    <a:pt x="306" y="39"/>
                    <a:pt x="306" y="39"/>
                    <a:pt x="306" y="39"/>
                  </a:cubicBezTo>
                  <a:cubicBezTo>
                    <a:pt x="374" y="81"/>
                    <a:pt x="374" y="81"/>
                    <a:pt x="374" y="81"/>
                  </a:cubicBezTo>
                  <a:lnTo>
                    <a:pt x="374" y="28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23"/>
            <p:cNvSpPr>
              <a:spLocks noEditPoints="1"/>
            </p:cNvSpPr>
            <p:nvPr/>
          </p:nvSpPr>
          <p:spPr bwMode="auto">
            <a:xfrm>
              <a:off x="6665323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8228261" y="4171444"/>
            <a:ext cx="436704" cy="436704"/>
            <a:chOff x="7740352" y="3562825"/>
            <a:chExt cx="587140" cy="587140"/>
          </a:xfrm>
          <a:solidFill>
            <a:schemeClr val="bg1"/>
          </a:solidFill>
        </p:grpSpPr>
        <p:sp>
          <p:nvSpPr>
            <p:cNvPr id="25" name="Freeform 24"/>
            <p:cNvSpPr>
              <a:spLocks noEditPoints="1"/>
            </p:cNvSpPr>
            <p:nvPr/>
          </p:nvSpPr>
          <p:spPr bwMode="auto">
            <a:xfrm>
              <a:off x="7740352" y="3562825"/>
              <a:ext cx="587140" cy="587140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27"/>
            <p:cNvSpPr>
              <a:spLocks noEditPoints="1"/>
            </p:cNvSpPr>
            <p:nvPr/>
          </p:nvSpPr>
          <p:spPr bwMode="auto">
            <a:xfrm>
              <a:off x="7931746" y="3722078"/>
              <a:ext cx="204352" cy="268635"/>
            </a:xfrm>
            <a:custGeom>
              <a:avLst/>
              <a:gdLst>
                <a:gd name="T0" fmla="*/ 96 w 256"/>
                <a:gd name="T1" fmla="*/ 48 h 336"/>
                <a:gd name="T2" fmla="*/ 48 w 256"/>
                <a:gd name="T3" fmla="*/ 0 h 336"/>
                <a:gd name="T4" fmla="*/ 0 w 256"/>
                <a:gd name="T5" fmla="*/ 48 h 336"/>
                <a:gd name="T6" fmla="*/ 29 w 256"/>
                <a:gd name="T7" fmla="*/ 92 h 336"/>
                <a:gd name="T8" fmla="*/ 29 w 256"/>
                <a:gd name="T9" fmla="*/ 244 h 336"/>
                <a:gd name="T10" fmla="*/ 0 w 256"/>
                <a:gd name="T11" fmla="*/ 288 h 336"/>
                <a:gd name="T12" fmla="*/ 48 w 256"/>
                <a:gd name="T13" fmla="*/ 336 h 336"/>
                <a:gd name="T14" fmla="*/ 96 w 256"/>
                <a:gd name="T15" fmla="*/ 288 h 336"/>
                <a:gd name="T16" fmla="*/ 67 w 256"/>
                <a:gd name="T17" fmla="*/ 244 h 336"/>
                <a:gd name="T18" fmla="*/ 67 w 256"/>
                <a:gd name="T19" fmla="*/ 92 h 336"/>
                <a:gd name="T20" fmla="*/ 96 w 256"/>
                <a:gd name="T21" fmla="*/ 48 h 336"/>
                <a:gd name="T22" fmla="*/ 75 w 256"/>
                <a:gd name="T23" fmla="*/ 288 h 336"/>
                <a:gd name="T24" fmla="*/ 48 w 256"/>
                <a:gd name="T25" fmla="*/ 316 h 336"/>
                <a:gd name="T26" fmla="*/ 20 w 256"/>
                <a:gd name="T27" fmla="*/ 288 h 336"/>
                <a:gd name="T28" fmla="*/ 48 w 256"/>
                <a:gd name="T29" fmla="*/ 260 h 336"/>
                <a:gd name="T30" fmla="*/ 75 w 256"/>
                <a:gd name="T31" fmla="*/ 288 h 336"/>
                <a:gd name="T32" fmla="*/ 48 w 256"/>
                <a:gd name="T33" fmla="*/ 76 h 336"/>
                <a:gd name="T34" fmla="*/ 20 w 256"/>
                <a:gd name="T35" fmla="*/ 48 h 336"/>
                <a:gd name="T36" fmla="*/ 48 w 256"/>
                <a:gd name="T37" fmla="*/ 20 h 336"/>
                <a:gd name="T38" fmla="*/ 75 w 256"/>
                <a:gd name="T39" fmla="*/ 48 h 336"/>
                <a:gd name="T40" fmla="*/ 48 w 256"/>
                <a:gd name="T41" fmla="*/ 76 h 336"/>
                <a:gd name="T42" fmla="*/ 227 w 256"/>
                <a:gd name="T43" fmla="*/ 244 h 336"/>
                <a:gd name="T44" fmla="*/ 227 w 256"/>
                <a:gd name="T45" fmla="*/ 92 h 336"/>
                <a:gd name="T46" fmla="*/ 256 w 256"/>
                <a:gd name="T47" fmla="*/ 48 h 336"/>
                <a:gd name="T48" fmla="*/ 208 w 256"/>
                <a:gd name="T49" fmla="*/ 0 h 336"/>
                <a:gd name="T50" fmla="*/ 160 w 256"/>
                <a:gd name="T51" fmla="*/ 48 h 336"/>
                <a:gd name="T52" fmla="*/ 189 w 256"/>
                <a:gd name="T53" fmla="*/ 92 h 336"/>
                <a:gd name="T54" fmla="*/ 189 w 256"/>
                <a:gd name="T55" fmla="*/ 244 h 336"/>
                <a:gd name="T56" fmla="*/ 160 w 256"/>
                <a:gd name="T57" fmla="*/ 288 h 336"/>
                <a:gd name="T58" fmla="*/ 208 w 256"/>
                <a:gd name="T59" fmla="*/ 336 h 336"/>
                <a:gd name="T60" fmla="*/ 256 w 256"/>
                <a:gd name="T61" fmla="*/ 288 h 336"/>
                <a:gd name="T62" fmla="*/ 227 w 256"/>
                <a:gd name="T63" fmla="*/ 244 h 336"/>
                <a:gd name="T64" fmla="*/ 180 w 256"/>
                <a:gd name="T65" fmla="*/ 48 h 336"/>
                <a:gd name="T66" fmla="*/ 208 w 256"/>
                <a:gd name="T67" fmla="*/ 20 h 336"/>
                <a:gd name="T68" fmla="*/ 235 w 256"/>
                <a:gd name="T69" fmla="*/ 48 h 336"/>
                <a:gd name="T70" fmla="*/ 208 w 256"/>
                <a:gd name="T71" fmla="*/ 76 h 336"/>
                <a:gd name="T72" fmla="*/ 180 w 256"/>
                <a:gd name="T73" fmla="*/ 48 h 336"/>
                <a:gd name="T74" fmla="*/ 208 w 256"/>
                <a:gd name="T75" fmla="*/ 316 h 336"/>
                <a:gd name="T76" fmla="*/ 180 w 256"/>
                <a:gd name="T77" fmla="*/ 288 h 336"/>
                <a:gd name="T78" fmla="*/ 208 w 256"/>
                <a:gd name="T79" fmla="*/ 260 h 336"/>
                <a:gd name="T80" fmla="*/ 235 w 256"/>
                <a:gd name="T81" fmla="*/ 288 h 336"/>
                <a:gd name="T82" fmla="*/ 208 w 256"/>
                <a:gd name="T83" fmla="*/ 31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56" h="336">
                  <a:moveTo>
                    <a:pt x="96" y="48"/>
                  </a:moveTo>
                  <a:cubicBezTo>
                    <a:pt x="96" y="21"/>
                    <a:pt x="74" y="0"/>
                    <a:pt x="48" y="0"/>
                  </a:cubicBezTo>
                  <a:cubicBezTo>
                    <a:pt x="21" y="0"/>
                    <a:pt x="0" y="21"/>
                    <a:pt x="0" y="48"/>
                  </a:cubicBezTo>
                  <a:cubicBezTo>
                    <a:pt x="0" y="68"/>
                    <a:pt x="12" y="85"/>
                    <a:pt x="29" y="92"/>
                  </a:cubicBezTo>
                  <a:cubicBezTo>
                    <a:pt x="29" y="244"/>
                    <a:pt x="29" y="244"/>
                    <a:pt x="29" y="244"/>
                  </a:cubicBezTo>
                  <a:cubicBezTo>
                    <a:pt x="12" y="251"/>
                    <a:pt x="0" y="268"/>
                    <a:pt x="0" y="288"/>
                  </a:cubicBezTo>
                  <a:cubicBezTo>
                    <a:pt x="0" y="314"/>
                    <a:pt x="21" y="336"/>
                    <a:pt x="48" y="336"/>
                  </a:cubicBezTo>
                  <a:cubicBezTo>
                    <a:pt x="74" y="336"/>
                    <a:pt x="96" y="314"/>
                    <a:pt x="96" y="288"/>
                  </a:cubicBezTo>
                  <a:cubicBezTo>
                    <a:pt x="96" y="268"/>
                    <a:pt x="84" y="251"/>
                    <a:pt x="67" y="244"/>
                  </a:cubicBezTo>
                  <a:cubicBezTo>
                    <a:pt x="67" y="92"/>
                    <a:pt x="67" y="92"/>
                    <a:pt x="67" y="92"/>
                  </a:cubicBezTo>
                  <a:cubicBezTo>
                    <a:pt x="84" y="85"/>
                    <a:pt x="96" y="68"/>
                    <a:pt x="96" y="48"/>
                  </a:cubicBezTo>
                  <a:close/>
                  <a:moveTo>
                    <a:pt x="75" y="288"/>
                  </a:moveTo>
                  <a:cubicBezTo>
                    <a:pt x="75" y="303"/>
                    <a:pt x="63" y="316"/>
                    <a:pt x="48" y="316"/>
                  </a:cubicBezTo>
                  <a:cubicBezTo>
                    <a:pt x="32" y="316"/>
                    <a:pt x="20" y="303"/>
                    <a:pt x="20" y="288"/>
                  </a:cubicBezTo>
                  <a:cubicBezTo>
                    <a:pt x="20" y="273"/>
                    <a:pt x="32" y="260"/>
                    <a:pt x="48" y="260"/>
                  </a:cubicBezTo>
                  <a:cubicBezTo>
                    <a:pt x="63" y="260"/>
                    <a:pt x="75" y="273"/>
                    <a:pt x="75" y="288"/>
                  </a:cubicBezTo>
                  <a:close/>
                  <a:moveTo>
                    <a:pt x="48" y="76"/>
                  </a:moveTo>
                  <a:cubicBezTo>
                    <a:pt x="32" y="76"/>
                    <a:pt x="20" y="63"/>
                    <a:pt x="20" y="48"/>
                  </a:cubicBezTo>
                  <a:cubicBezTo>
                    <a:pt x="20" y="33"/>
                    <a:pt x="32" y="20"/>
                    <a:pt x="48" y="20"/>
                  </a:cubicBezTo>
                  <a:cubicBezTo>
                    <a:pt x="63" y="20"/>
                    <a:pt x="75" y="33"/>
                    <a:pt x="75" y="48"/>
                  </a:cubicBezTo>
                  <a:cubicBezTo>
                    <a:pt x="75" y="63"/>
                    <a:pt x="63" y="76"/>
                    <a:pt x="48" y="76"/>
                  </a:cubicBezTo>
                  <a:close/>
                  <a:moveTo>
                    <a:pt x="227" y="244"/>
                  </a:moveTo>
                  <a:cubicBezTo>
                    <a:pt x="227" y="92"/>
                    <a:pt x="227" y="92"/>
                    <a:pt x="227" y="92"/>
                  </a:cubicBezTo>
                  <a:cubicBezTo>
                    <a:pt x="244" y="85"/>
                    <a:pt x="256" y="68"/>
                    <a:pt x="256" y="48"/>
                  </a:cubicBezTo>
                  <a:cubicBezTo>
                    <a:pt x="256" y="21"/>
                    <a:pt x="234" y="0"/>
                    <a:pt x="208" y="0"/>
                  </a:cubicBezTo>
                  <a:cubicBezTo>
                    <a:pt x="181" y="0"/>
                    <a:pt x="160" y="21"/>
                    <a:pt x="160" y="48"/>
                  </a:cubicBezTo>
                  <a:cubicBezTo>
                    <a:pt x="160" y="68"/>
                    <a:pt x="172" y="85"/>
                    <a:pt x="189" y="92"/>
                  </a:cubicBezTo>
                  <a:cubicBezTo>
                    <a:pt x="189" y="244"/>
                    <a:pt x="189" y="244"/>
                    <a:pt x="189" y="244"/>
                  </a:cubicBezTo>
                  <a:cubicBezTo>
                    <a:pt x="172" y="251"/>
                    <a:pt x="160" y="268"/>
                    <a:pt x="160" y="288"/>
                  </a:cubicBezTo>
                  <a:cubicBezTo>
                    <a:pt x="160" y="314"/>
                    <a:pt x="181" y="336"/>
                    <a:pt x="208" y="336"/>
                  </a:cubicBezTo>
                  <a:cubicBezTo>
                    <a:pt x="234" y="336"/>
                    <a:pt x="256" y="314"/>
                    <a:pt x="256" y="288"/>
                  </a:cubicBezTo>
                  <a:cubicBezTo>
                    <a:pt x="256" y="268"/>
                    <a:pt x="244" y="251"/>
                    <a:pt x="227" y="244"/>
                  </a:cubicBezTo>
                  <a:close/>
                  <a:moveTo>
                    <a:pt x="180" y="48"/>
                  </a:moveTo>
                  <a:cubicBezTo>
                    <a:pt x="180" y="33"/>
                    <a:pt x="192" y="20"/>
                    <a:pt x="208" y="20"/>
                  </a:cubicBezTo>
                  <a:cubicBezTo>
                    <a:pt x="223" y="20"/>
                    <a:pt x="235" y="33"/>
                    <a:pt x="235" y="48"/>
                  </a:cubicBezTo>
                  <a:cubicBezTo>
                    <a:pt x="235" y="63"/>
                    <a:pt x="223" y="76"/>
                    <a:pt x="208" y="76"/>
                  </a:cubicBezTo>
                  <a:cubicBezTo>
                    <a:pt x="192" y="76"/>
                    <a:pt x="180" y="63"/>
                    <a:pt x="180" y="48"/>
                  </a:cubicBezTo>
                  <a:close/>
                  <a:moveTo>
                    <a:pt x="208" y="316"/>
                  </a:moveTo>
                  <a:cubicBezTo>
                    <a:pt x="192" y="316"/>
                    <a:pt x="180" y="303"/>
                    <a:pt x="180" y="288"/>
                  </a:cubicBezTo>
                  <a:cubicBezTo>
                    <a:pt x="180" y="273"/>
                    <a:pt x="192" y="260"/>
                    <a:pt x="208" y="260"/>
                  </a:cubicBezTo>
                  <a:cubicBezTo>
                    <a:pt x="223" y="260"/>
                    <a:pt x="235" y="273"/>
                    <a:pt x="235" y="288"/>
                  </a:cubicBezTo>
                  <a:cubicBezTo>
                    <a:pt x="235" y="303"/>
                    <a:pt x="223" y="316"/>
                    <a:pt x="208" y="31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105484" tIns="52741" rIns="105484" bIns="52741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en-US" sz="9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27" name="Content Placeholder 2"/>
          <p:cNvSpPr txBox="1">
            <a:spLocks/>
          </p:cNvSpPr>
          <p:nvPr/>
        </p:nvSpPr>
        <p:spPr>
          <a:xfrm>
            <a:off x="2679991" y="2177834"/>
            <a:ext cx="2980510" cy="538704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8" name="Content Placeholder 2"/>
          <p:cNvSpPr txBox="1">
            <a:spLocks/>
          </p:cNvSpPr>
          <p:nvPr/>
        </p:nvSpPr>
        <p:spPr>
          <a:xfrm>
            <a:off x="2679988" y="3337794"/>
            <a:ext cx="2980511" cy="538704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29" name="Content Placeholder 2"/>
          <p:cNvSpPr txBox="1">
            <a:spLocks/>
          </p:cNvSpPr>
          <p:nvPr/>
        </p:nvSpPr>
        <p:spPr>
          <a:xfrm>
            <a:off x="2679991" y="4497754"/>
            <a:ext cx="2980510" cy="538704"/>
          </a:xfrm>
          <a:prstGeom prst="rect">
            <a:avLst/>
          </a:prstGeom>
        </p:spPr>
        <p:txBody>
          <a:bodyPr vert="horz" lIns="105484" tIns="52741" rIns="105484" bIns="52741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09422" y="5657712"/>
            <a:ext cx="3014825" cy="370870"/>
          </a:xfrm>
          <a:prstGeom prst="rect">
            <a:avLst/>
          </a:prstGeom>
          <a:noFill/>
        </p:spPr>
        <p:txBody>
          <a:bodyPr wrap="square" rIns="166115" bIns="41528" numCol="1" spcCol="360000">
            <a:spAutoFit/>
          </a:bodyPr>
          <a:lstStyle/>
          <a:p>
            <a:pPr marL="0" indent="0"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  <a:defRPr/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。</a:t>
            </a:r>
            <a:endParaRPr lang="en-US" altLang="zh-CN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1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95776722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4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24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53" presetClass="entr" presetSubtype="16" fill="hold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3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grpId="0" nodeType="withEffect">
                                  <p:stCondLst>
                                    <p:cond delay="4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500"/>
                            </p:stCondLst>
                            <p:childTnLst>
                              <p:par>
                                <p:cTn id="3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" presetClass="entr" presetSubtype="4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  <p:bldP spid="17" grpId="0"/>
      <p:bldP spid="27" grpId="0"/>
      <p:bldP spid="28" grpId="0"/>
      <p:bldP spid="29" grpId="0"/>
      <p:bldP spid="3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4447093" y="2807005"/>
            <a:ext cx="3964564" cy="2552816"/>
            <a:chOff x="4368418" y="2523549"/>
            <a:chExt cx="3626941" cy="2335418"/>
          </a:xfrm>
        </p:grpSpPr>
        <p:sp>
          <p:nvSpPr>
            <p:cNvPr id="3" name="Freeform 69"/>
            <p:cNvSpPr>
              <a:spLocks/>
            </p:cNvSpPr>
            <p:nvPr/>
          </p:nvSpPr>
          <p:spPr bwMode="auto">
            <a:xfrm rot="5400000">
              <a:off x="4570041" y="3489636"/>
              <a:ext cx="1059798" cy="404382"/>
            </a:xfrm>
            <a:custGeom>
              <a:avLst/>
              <a:gdLst>
                <a:gd name="T0" fmla="*/ 465 w 933"/>
                <a:gd name="T1" fmla="*/ 356 h 356"/>
                <a:gd name="T2" fmla="*/ 0 w 933"/>
                <a:gd name="T3" fmla="*/ 178 h 356"/>
                <a:gd name="T4" fmla="*/ 465 w 933"/>
                <a:gd name="T5" fmla="*/ 0 h 356"/>
                <a:gd name="T6" fmla="*/ 933 w 933"/>
                <a:gd name="T7" fmla="*/ 178 h 356"/>
                <a:gd name="T8" fmla="*/ 465 w 933"/>
                <a:gd name="T9" fmla="*/ 356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6">
                  <a:moveTo>
                    <a:pt x="465" y="356"/>
                  </a:moveTo>
                  <a:lnTo>
                    <a:pt x="0" y="178"/>
                  </a:lnTo>
                  <a:lnTo>
                    <a:pt x="465" y="0"/>
                  </a:lnTo>
                  <a:lnTo>
                    <a:pt x="933" y="178"/>
                  </a:lnTo>
                  <a:lnTo>
                    <a:pt x="465" y="356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4" name="Freeform 70"/>
            <p:cNvSpPr>
              <a:spLocks/>
            </p:cNvSpPr>
            <p:nvPr/>
          </p:nvSpPr>
          <p:spPr bwMode="auto">
            <a:xfrm rot="5400000">
              <a:off x="4470082" y="3060265"/>
              <a:ext cx="528195" cy="731522"/>
            </a:xfrm>
            <a:custGeom>
              <a:avLst/>
              <a:gdLst>
                <a:gd name="T0" fmla="*/ 465 w 465"/>
                <a:gd name="T1" fmla="*/ 178 h 644"/>
                <a:gd name="T2" fmla="*/ 0 w 465"/>
                <a:gd name="T3" fmla="*/ 0 h 644"/>
                <a:gd name="T4" fmla="*/ 0 w 465"/>
                <a:gd name="T5" fmla="*/ 364 h 644"/>
                <a:gd name="T6" fmla="*/ 465 w 465"/>
                <a:gd name="T7" fmla="*/ 644 h 644"/>
                <a:gd name="T8" fmla="*/ 465 w 465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178"/>
                  </a:moveTo>
                  <a:lnTo>
                    <a:pt x="0" y="0"/>
                  </a:lnTo>
                  <a:lnTo>
                    <a:pt x="0" y="364"/>
                  </a:lnTo>
                  <a:lnTo>
                    <a:pt x="465" y="644"/>
                  </a:lnTo>
                  <a:lnTo>
                    <a:pt x="465" y="17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5" name="Freeform 71"/>
            <p:cNvSpPr>
              <a:spLocks/>
            </p:cNvSpPr>
            <p:nvPr/>
          </p:nvSpPr>
          <p:spPr bwMode="auto">
            <a:xfrm rot="5400000">
              <a:off x="4468378" y="3590164"/>
              <a:ext cx="531603" cy="731522"/>
            </a:xfrm>
            <a:custGeom>
              <a:avLst/>
              <a:gdLst>
                <a:gd name="T0" fmla="*/ 0 w 468"/>
                <a:gd name="T1" fmla="*/ 178 h 644"/>
                <a:gd name="T2" fmla="*/ 468 w 468"/>
                <a:gd name="T3" fmla="*/ 0 h 644"/>
                <a:gd name="T4" fmla="*/ 468 w 468"/>
                <a:gd name="T5" fmla="*/ 364 h 644"/>
                <a:gd name="T6" fmla="*/ 0 w 468"/>
                <a:gd name="T7" fmla="*/ 644 h 644"/>
                <a:gd name="T8" fmla="*/ 0 w 468"/>
                <a:gd name="T9" fmla="*/ 178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178"/>
                  </a:moveTo>
                  <a:lnTo>
                    <a:pt x="468" y="0"/>
                  </a:lnTo>
                  <a:lnTo>
                    <a:pt x="468" y="364"/>
                  </a:lnTo>
                  <a:lnTo>
                    <a:pt x="0" y="644"/>
                  </a:lnTo>
                  <a:lnTo>
                    <a:pt x="0" y="17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6" name="Freeform 72"/>
            <p:cNvSpPr>
              <a:spLocks/>
            </p:cNvSpPr>
            <p:nvPr/>
          </p:nvSpPr>
          <p:spPr bwMode="auto">
            <a:xfrm rot="5400000">
              <a:off x="4931827" y="3564038"/>
              <a:ext cx="1697039" cy="254442"/>
            </a:xfrm>
            <a:custGeom>
              <a:avLst/>
              <a:gdLst>
                <a:gd name="T0" fmla="*/ 746 w 1494"/>
                <a:gd name="T1" fmla="*/ 224 h 224"/>
                <a:gd name="T2" fmla="*/ 0 w 1494"/>
                <a:gd name="T3" fmla="*/ 112 h 224"/>
                <a:gd name="T4" fmla="*/ 746 w 1494"/>
                <a:gd name="T5" fmla="*/ 0 h 224"/>
                <a:gd name="T6" fmla="*/ 1494 w 1494"/>
                <a:gd name="T7" fmla="*/ 112 h 224"/>
                <a:gd name="T8" fmla="*/ 746 w 1494"/>
                <a:gd name="T9" fmla="*/ 224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224"/>
                  </a:moveTo>
                  <a:lnTo>
                    <a:pt x="0" y="112"/>
                  </a:lnTo>
                  <a:lnTo>
                    <a:pt x="746" y="0"/>
                  </a:lnTo>
                  <a:lnTo>
                    <a:pt x="1494" y="112"/>
                  </a:lnTo>
                  <a:lnTo>
                    <a:pt x="746" y="224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7" name="Freeform 73"/>
            <p:cNvSpPr>
              <a:spLocks/>
            </p:cNvSpPr>
            <p:nvPr/>
          </p:nvSpPr>
          <p:spPr bwMode="auto">
            <a:xfrm rot="5400000">
              <a:off x="5005661" y="2915437"/>
              <a:ext cx="847384" cy="701988"/>
            </a:xfrm>
            <a:custGeom>
              <a:avLst/>
              <a:gdLst>
                <a:gd name="T0" fmla="*/ 746 w 746"/>
                <a:gd name="T1" fmla="*/ 112 h 618"/>
                <a:gd name="T2" fmla="*/ 0 w 746"/>
                <a:gd name="T3" fmla="*/ 0 h 618"/>
                <a:gd name="T4" fmla="*/ 0 w 746"/>
                <a:gd name="T5" fmla="*/ 394 h 618"/>
                <a:gd name="T6" fmla="*/ 746 w 746"/>
                <a:gd name="T7" fmla="*/ 618 h 618"/>
                <a:gd name="T8" fmla="*/ 746 w 746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8">
                  <a:moveTo>
                    <a:pt x="746" y="112"/>
                  </a:moveTo>
                  <a:lnTo>
                    <a:pt x="0" y="0"/>
                  </a:lnTo>
                  <a:lnTo>
                    <a:pt x="0" y="394"/>
                  </a:lnTo>
                  <a:lnTo>
                    <a:pt x="746" y="618"/>
                  </a:lnTo>
                  <a:lnTo>
                    <a:pt x="746" y="11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8" name="Freeform 74"/>
            <p:cNvSpPr>
              <a:spLocks/>
            </p:cNvSpPr>
            <p:nvPr/>
          </p:nvSpPr>
          <p:spPr bwMode="auto">
            <a:xfrm rot="5400000">
              <a:off x="5004524" y="3763957"/>
              <a:ext cx="849656" cy="701988"/>
            </a:xfrm>
            <a:custGeom>
              <a:avLst/>
              <a:gdLst>
                <a:gd name="T0" fmla="*/ 0 w 748"/>
                <a:gd name="T1" fmla="*/ 112 h 618"/>
                <a:gd name="T2" fmla="*/ 748 w 748"/>
                <a:gd name="T3" fmla="*/ 0 h 618"/>
                <a:gd name="T4" fmla="*/ 748 w 748"/>
                <a:gd name="T5" fmla="*/ 394 h 618"/>
                <a:gd name="T6" fmla="*/ 0 w 748"/>
                <a:gd name="T7" fmla="*/ 618 h 618"/>
                <a:gd name="T8" fmla="*/ 0 w 748"/>
                <a:gd name="T9" fmla="*/ 112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8">
                  <a:moveTo>
                    <a:pt x="0" y="112"/>
                  </a:moveTo>
                  <a:lnTo>
                    <a:pt x="748" y="0"/>
                  </a:lnTo>
                  <a:lnTo>
                    <a:pt x="748" y="394"/>
                  </a:lnTo>
                  <a:lnTo>
                    <a:pt x="0" y="618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9" name="Freeform 75"/>
            <p:cNvSpPr>
              <a:spLocks/>
            </p:cNvSpPr>
            <p:nvPr/>
          </p:nvSpPr>
          <p:spPr bwMode="auto">
            <a:xfrm rot="5400000">
              <a:off x="6733368" y="3490203"/>
              <a:ext cx="1059798" cy="403246"/>
            </a:xfrm>
            <a:custGeom>
              <a:avLst/>
              <a:gdLst>
                <a:gd name="T0" fmla="*/ 465 w 933"/>
                <a:gd name="T1" fmla="*/ 0 h 355"/>
                <a:gd name="T2" fmla="*/ 0 w 933"/>
                <a:gd name="T3" fmla="*/ 177 h 355"/>
                <a:gd name="T4" fmla="*/ 465 w 933"/>
                <a:gd name="T5" fmla="*/ 355 h 355"/>
                <a:gd name="T6" fmla="*/ 933 w 933"/>
                <a:gd name="T7" fmla="*/ 177 h 355"/>
                <a:gd name="T8" fmla="*/ 465 w 933"/>
                <a:gd name="T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3" h="355">
                  <a:moveTo>
                    <a:pt x="465" y="0"/>
                  </a:moveTo>
                  <a:lnTo>
                    <a:pt x="0" y="177"/>
                  </a:lnTo>
                  <a:lnTo>
                    <a:pt x="465" y="355"/>
                  </a:lnTo>
                  <a:lnTo>
                    <a:pt x="933" y="177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0" name="Freeform 76"/>
            <p:cNvSpPr>
              <a:spLocks/>
            </p:cNvSpPr>
            <p:nvPr/>
          </p:nvSpPr>
          <p:spPr bwMode="auto">
            <a:xfrm rot="5400000">
              <a:off x="7365499" y="3060265"/>
              <a:ext cx="528195" cy="731522"/>
            </a:xfrm>
            <a:custGeom>
              <a:avLst/>
              <a:gdLst>
                <a:gd name="T0" fmla="*/ 465 w 465"/>
                <a:gd name="T1" fmla="*/ 467 h 644"/>
                <a:gd name="T2" fmla="*/ 0 w 465"/>
                <a:gd name="T3" fmla="*/ 644 h 644"/>
                <a:gd name="T4" fmla="*/ 0 w 465"/>
                <a:gd name="T5" fmla="*/ 280 h 644"/>
                <a:gd name="T6" fmla="*/ 465 w 465"/>
                <a:gd name="T7" fmla="*/ 0 h 644"/>
                <a:gd name="T8" fmla="*/ 465 w 465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5" h="644">
                  <a:moveTo>
                    <a:pt x="465" y="467"/>
                  </a:moveTo>
                  <a:lnTo>
                    <a:pt x="0" y="644"/>
                  </a:lnTo>
                  <a:lnTo>
                    <a:pt x="0" y="280"/>
                  </a:lnTo>
                  <a:lnTo>
                    <a:pt x="465" y="0"/>
                  </a:lnTo>
                  <a:lnTo>
                    <a:pt x="465" y="46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1" name="Freeform 77"/>
            <p:cNvSpPr>
              <a:spLocks/>
            </p:cNvSpPr>
            <p:nvPr/>
          </p:nvSpPr>
          <p:spPr bwMode="auto">
            <a:xfrm rot="5400000">
              <a:off x="7363796" y="3590164"/>
              <a:ext cx="531603" cy="731522"/>
            </a:xfrm>
            <a:custGeom>
              <a:avLst/>
              <a:gdLst>
                <a:gd name="T0" fmla="*/ 0 w 468"/>
                <a:gd name="T1" fmla="*/ 467 h 644"/>
                <a:gd name="T2" fmla="*/ 468 w 468"/>
                <a:gd name="T3" fmla="*/ 644 h 644"/>
                <a:gd name="T4" fmla="*/ 468 w 468"/>
                <a:gd name="T5" fmla="*/ 280 h 644"/>
                <a:gd name="T6" fmla="*/ 0 w 468"/>
                <a:gd name="T7" fmla="*/ 0 h 644"/>
                <a:gd name="T8" fmla="*/ 0 w 468"/>
                <a:gd name="T9" fmla="*/ 467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8" h="644">
                  <a:moveTo>
                    <a:pt x="0" y="467"/>
                  </a:moveTo>
                  <a:lnTo>
                    <a:pt x="468" y="644"/>
                  </a:lnTo>
                  <a:lnTo>
                    <a:pt x="468" y="280"/>
                  </a:lnTo>
                  <a:lnTo>
                    <a:pt x="0" y="0"/>
                  </a:lnTo>
                  <a:lnTo>
                    <a:pt x="0" y="467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2" name="Freeform 78"/>
            <p:cNvSpPr>
              <a:spLocks/>
            </p:cNvSpPr>
            <p:nvPr/>
          </p:nvSpPr>
          <p:spPr bwMode="auto">
            <a:xfrm rot="5400000">
              <a:off x="5733774" y="3564038"/>
              <a:ext cx="1697039" cy="254442"/>
            </a:xfrm>
            <a:custGeom>
              <a:avLst/>
              <a:gdLst>
                <a:gd name="T0" fmla="*/ 746 w 1494"/>
                <a:gd name="T1" fmla="*/ 0 h 224"/>
                <a:gd name="T2" fmla="*/ 0 w 1494"/>
                <a:gd name="T3" fmla="*/ 111 h 224"/>
                <a:gd name="T4" fmla="*/ 746 w 1494"/>
                <a:gd name="T5" fmla="*/ 224 h 224"/>
                <a:gd name="T6" fmla="*/ 1494 w 1494"/>
                <a:gd name="T7" fmla="*/ 111 h 224"/>
                <a:gd name="T8" fmla="*/ 746 w 1494"/>
                <a:gd name="T9" fmla="*/ 0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4" h="224">
                  <a:moveTo>
                    <a:pt x="746" y="0"/>
                  </a:moveTo>
                  <a:lnTo>
                    <a:pt x="0" y="111"/>
                  </a:lnTo>
                  <a:lnTo>
                    <a:pt x="746" y="224"/>
                  </a:lnTo>
                  <a:lnTo>
                    <a:pt x="1494" y="111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3" name="Freeform 79"/>
            <p:cNvSpPr>
              <a:spLocks/>
            </p:cNvSpPr>
            <p:nvPr/>
          </p:nvSpPr>
          <p:spPr bwMode="auto">
            <a:xfrm rot="5400000">
              <a:off x="6510164" y="2916005"/>
              <a:ext cx="847384" cy="700853"/>
            </a:xfrm>
            <a:custGeom>
              <a:avLst/>
              <a:gdLst>
                <a:gd name="T0" fmla="*/ 746 w 746"/>
                <a:gd name="T1" fmla="*/ 506 h 617"/>
                <a:gd name="T2" fmla="*/ 0 w 746"/>
                <a:gd name="T3" fmla="*/ 617 h 617"/>
                <a:gd name="T4" fmla="*/ 0 w 746"/>
                <a:gd name="T5" fmla="*/ 224 h 617"/>
                <a:gd name="T6" fmla="*/ 746 w 746"/>
                <a:gd name="T7" fmla="*/ 0 h 617"/>
                <a:gd name="T8" fmla="*/ 746 w 746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6" h="617">
                  <a:moveTo>
                    <a:pt x="746" y="506"/>
                  </a:moveTo>
                  <a:lnTo>
                    <a:pt x="0" y="617"/>
                  </a:lnTo>
                  <a:lnTo>
                    <a:pt x="0" y="224"/>
                  </a:lnTo>
                  <a:lnTo>
                    <a:pt x="746" y="0"/>
                  </a:lnTo>
                  <a:lnTo>
                    <a:pt x="746" y="506"/>
                  </a:lnTo>
                  <a:close/>
                </a:path>
              </a:pathLst>
            </a:custGeom>
            <a:solidFill>
              <a:schemeClr val="accent5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4" name="Freeform 80"/>
            <p:cNvSpPr>
              <a:spLocks/>
            </p:cNvSpPr>
            <p:nvPr/>
          </p:nvSpPr>
          <p:spPr bwMode="auto">
            <a:xfrm rot="5400000">
              <a:off x="6509028" y="3764525"/>
              <a:ext cx="849656" cy="700853"/>
            </a:xfrm>
            <a:custGeom>
              <a:avLst/>
              <a:gdLst>
                <a:gd name="T0" fmla="*/ 0 w 748"/>
                <a:gd name="T1" fmla="*/ 506 h 617"/>
                <a:gd name="T2" fmla="*/ 748 w 748"/>
                <a:gd name="T3" fmla="*/ 617 h 617"/>
                <a:gd name="T4" fmla="*/ 748 w 748"/>
                <a:gd name="T5" fmla="*/ 224 h 617"/>
                <a:gd name="T6" fmla="*/ 0 w 748"/>
                <a:gd name="T7" fmla="*/ 0 h 617"/>
                <a:gd name="T8" fmla="*/ 0 w 748"/>
                <a:gd name="T9" fmla="*/ 506 h 6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8" h="617">
                  <a:moveTo>
                    <a:pt x="0" y="506"/>
                  </a:moveTo>
                  <a:lnTo>
                    <a:pt x="748" y="617"/>
                  </a:lnTo>
                  <a:lnTo>
                    <a:pt x="748" y="224"/>
                  </a:lnTo>
                  <a:lnTo>
                    <a:pt x="0" y="0"/>
                  </a:lnTo>
                  <a:lnTo>
                    <a:pt x="0" y="50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5" name="Freeform 81"/>
            <p:cNvSpPr>
              <a:spLocks/>
            </p:cNvSpPr>
            <p:nvPr/>
          </p:nvSpPr>
          <p:spPr bwMode="auto">
            <a:xfrm rot="5400000">
              <a:off x="5594058" y="2742779"/>
              <a:ext cx="1166573" cy="728114"/>
            </a:xfrm>
            <a:custGeom>
              <a:avLst/>
              <a:gdLst>
                <a:gd name="T0" fmla="*/ 1027 w 1027"/>
                <a:gd name="T1" fmla="*/ 641 h 641"/>
                <a:gd name="T2" fmla="*/ 0 w 1027"/>
                <a:gd name="T3" fmla="*/ 532 h 641"/>
                <a:gd name="T4" fmla="*/ 0 w 1027"/>
                <a:gd name="T5" fmla="*/ 111 h 641"/>
                <a:gd name="T6" fmla="*/ 1027 w 1027"/>
                <a:gd name="T7" fmla="*/ 0 h 641"/>
                <a:gd name="T8" fmla="*/ 1027 w 1027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7" h="641">
                  <a:moveTo>
                    <a:pt x="1027" y="641"/>
                  </a:moveTo>
                  <a:lnTo>
                    <a:pt x="0" y="532"/>
                  </a:lnTo>
                  <a:lnTo>
                    <a:pt x="0" y="111"/>
                  </a:lnTo>
                  <a:lnTo>
                    <a:pt x="1027" y="0"/>
                  </a:lnTo>
                  <a:lnTo>
                    <a:pt x="1027" y="641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6" name="Freeform 82"/>
            <p:cNvSpPr>
              <a:spLocks/>
            </p:cNvSpPr>
            <p:nvPr/>
          </p:nvSpPr>
          <p:spPr bwMode="auto">
            <a:xfrm rot="5400000">
              <a:off x="5592922" y="3910488"/>
              <a:ext cx="1168845" cy="728114"/>
            </a:xfrm>
            <a:custGeom>
              <a:avLst/>
              <a:gdLst>
                <a:gd name="T0" fmla="*/ 0 w 1029"/>
                <a:gd name="T1" fmla="*/ 641 h 641"/>
                <a:gd name="T2" fmla="*/ 1029 w 1029"/>
                <a:gd name="T3" fmla="*/ 532 h 641"/>
                <a:gd name="T4" fmla="*/ 1029 w 1029"/>
                <a:gd name="T5" fmla="*/ 111 h 641"/>
                <a:gd name="T6" fmla="*/ 0 w 1029"/>
                <a:gd name="T7" fmla="*/ 0 h 641"/>
                <a:gd name="T8" fmla="*/ 0 w 1029"/>
                <a:gd name="T9" fmla="*/ 641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9" h="641">
                  <a:moveTo>
                    <a:pt x="0" y="641"/>
                  </a:moveTo>
                  <a:lnTo>
                    <a:pt x="1029" y="532"/>
                  </a:lnTo>
                  <a:lnTo>
                    <a:pt x="1029" y="111"/>
                  </a:lnTo>
                  <a:lnTo>
                    <a:pt x="0" y="0"/>
                  </a:lnTo>
                  <a:lnTo>
                    <a:pt x="0" y="64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7" name="Freeform 83"/>
            <p:cNvSpPr>
              <a:spLocks/>
            </p:cNvSpPr>
            <p:nvPr/>
          </p:nvSpPr>
          <p:spPr bwMode="auto">
            <a:xfrm rot="5400000">
              <a:off x="7725013" y="3425457"/>
              <a:ext cx="9087" cy="531603"/>
            </a:xfrm>
            <a:custGeom>
              <a:avLst/>
              <a:gdLst>
                <a:gd name="T0" fmla="*/ 8 w 8"/>
                <a:gd name="T1" fmla="*/ 468 h 468"/>
                <a:gd name="T2" fmla="*/ 0 w 8"/>
                <a:gd name="T3" fmla="*/ 468 h 468"/>
                <a:gd name="T4" fmla="*/ 0 w 8"/>
                <a:gd name="T5" fmla="*/ 2 h 468"/>
                <a:gd name="T6" fmla="*/ 3 w 8"/>
                <a:gd name="T7" fmla="*/ 0 h 468"/>
                <a:gd name="T8" fmla="*/ 8 w 8"/>
                <a:gd name="T9" fmla="*/ 2 h 468"/>
                <a:gd name="T10" fmla="*/ 8 w 8"/>
                <a:gd name="T11" fmla="*/ 468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468"/>
                  </a:moveTo>
                  <a:lnTo>
                    <a:pt x="0" y="468"/>
                  </a:lnTo>
                  <a:lnTo>
                    <a:pt x="0" y="2"/>
                  </a:lnTo>
                  <a:lnTo>
                    <a:pt x="3" y="0"/>
                  </a:lnTo>
                  <a:lnTo>
                    <a:pt x="8" y="2"/>
                  </a:lnTo>
                  <a:lnTo>
                    <a:pt x="8" y="468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8" name="Freeform 84"/>
            <p:cNvSpPr>
              <a:spLocks/>
            </p:cNvSpPr>
            <p:nvPr/>
          </p:nvSpPr>
          <p:spPr bwMode="auto">
            <a:xfrm rot="5400000">
              <a:off x="6992355" y="3403875"/>
              <a:ext cx="9087" cy="574767"/>
            </a:xfrm>
            <a:custGeom>
              <a:avLst/>
              <a:gdLst>
                <a:gd name="T0" fmla="*/ 8 w 8"/>
                <a:gd name="T1" fmla="*/ 506 h 506"/>
                <a:gd name="T2" fmla="*/ 0 w 8"/>
                <a:gd name="T3" fmla="*/ 506 h 506"/>
                <a:gd name="T4" fmla="*/ 0 w 8"/>
                <a:gd name="T5" fmla="*/ 1 h 506"/>
                <a:gd name="T6" fmla="*/ 3 w 8"/>
                <a:gd name="T7" fmla="*/ 0 h 506"/>
                <a:gd name="T8" fmla="*/ 8 w 8"/>
                <a:gd name="T9" fmla="*/ 1 h 506"/>
                <a:gd name="T10" fmla="*/ 8 w 8"/>
                <a:gd name="T11" fmla="*/ 506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506"/>
                  </a:moveTo>
                  <a:lnTo>
                    <a:pt x="0" y="506"/>
                  </a:lnTo>
                  <a:lnTo>
                    <a:pt x="0" y="1"/>
                  </a:lnTo>
                  <a:lnTo>
                    <a:pt x="3" y="0"/>
                  </a:lnTo>
                  <a:lnTo>
                    <a:pt x="8" y="1"/>
                  </a:lnTo>
                  <a:lnTo>
                    <a:pt x="8" y="506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19" name="Freeform 85"/>
            <p:cNvSpPr>
              <a:spLocks/>
            </p:cNvSpPr>
            <p:nvPr/>
          </p:nvSpPr>
          <p:spPr bwMode="auto">
            <a:xfrm rot="5400000">
              <a:off x="4629676" y="3425457"/>
              <a:ext cx="9087" cy="531603"/>
            </a:xfrm>
            <a:custGeom>
              <a:avLst/>
              <a:gdLst>
                <a:gd name="T0" fmla="*/ 8 w 8"/>
                <a:gd name="T1" fmla="*/ 0 h 468"/>
                <a:gd name="T2" fmla="*/ 0 w 8"/>
                <a:gd name="T3" fmla="*/ 0 h 468"/>
                <a:gd name="T4" fmla="*/ 0 w 8"/>
                <a:gd name="T5" fmla="*/ 467 h 468"/>
                <a:gd name="T6" fmla="*/ 3 w 8"/>
                <a:gd name="T7" fmla="*/ 468 h 468"/>
                <a:gd name="T8" fmla="*/ 8 w 8"/>
                <a:gd name="T9" fmla="*/ 467 h 468"/>
                <a:gd name="T10" fmla="*/ 8 w 8"/>
                <a:gd name="T11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468">
                  <a:moveTo>
                    <a:pt x="8" y="0"/>
                  </a:moveTo>
                  <a:lnTo>
                    <a:pt x="0" y="0"/>
                  </a:lnTo>
                  <a:lnTo>
                    <a:pt x="0" y="467"/>
                  </a:lnTo>
                  <a:lnTo>
                    <a:pt x="3" y="468"/>
                  </a:lnTo>
                  <a:lnTo>
                    <a:pt x="8" y="467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0" name="Freeform 86"/>
            <p:cNvSpPr>
              <a:spLocks/>
            </p:cNvSpPr>
            <p:nvPr/>
          </p:nvSpPr>
          <p:spPr bwMode="auto">
            <a:xfrm rot="5400000">
              <a:off x="5361198" y="3403875"/>
              <a:ext cx="9087" cy="574767"/>
            </a:xfrm>
            <a:custGeom>
              <a:avLst/>
              <a:gdLst>
                <a:gd name="T0" fmla="*/ 8 w 8"/>
                <a:gd name="T1" fmla="*/ 0 h 506"/>
                <a:gd name="T2" fmla="*/ 0 w 8"/>
                <a:gd name="T3" fmla="*/ 0 h 506"/>
                <a:gd name="T4" fmla="*/ 0 w 8"/>
                <a:gd name="T5" fmla="*/ 504 h 506"/>
                <a:gd name="T6" fmla="*/ 3 w 8"/>
                <a:gd name="T7" fmla="*/ 506 h 506"/>
                <a:gd name="T8" fmla="*/ 8 w 8"/>
                <a:gd name="T9" fmla="*/ 504 h 506"/>
                <a:gd name="T10" fmla="*/ 8 w 8"/>
                <a:gd name="T11" fmla="*/ 0 h 5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" h="506">
                  <a:moveTo>
                    <a:pt x="8" y="0"/>
                  </a:moveTo>
                  <a:lnTo>
                    <a:pt x="0" y="0"/>
                  </a:lnTo>
                  <a:lnTo>
                    <a:pt x="0" y="504"/>
                  </a:lnTo>
                  <a:lnTo>
                    <a:pt x="3" y="506"/>
                  </a:lnTo>
                  <a:lnTo>
                    <a:pt x="8" y="50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1" name="Freeform 87"/>
            <p:cNvSpPr>
              <a:spLocks/>
            </p:cNvSpPr>
            <p:nvPr/>
          </p:nvSpPr>
          <p:spPr bwMode="auto">
            <a:xfrm rot="5400000">
              <a:off x="6172801" y="3327202"/>
              <a:ext cx="9087" cy="728114"/>
            </a:xfrm>
            <a:custGeom>
              <a:avLst/>
              <a:gdLst>
                <a:gd name="T0" fmla="*/ 8 w 8"/>
                <a:gd name="T1" fmla="*/ 640 h 641"/>
                <a:gd name="T2" fmla="*/ 3 w 8"/>
                <a:gd name="T3" fmla="*/ 641 h 641"/>
                <a:gd name="T4" fmla="*/ 0 w 8"/>
                <a:gd name="T5" fmla="*/ 640 h 641"/>
                <a:gd name="T6" fmla="*/ 0 w 8"/>
                <a:gd name="T7" fmla="*/ 0 h 641"/>
                <a:gd name="T8" fmla="*/ 3 w 8"/>
                <a:gd name="T9" fmla="*/ 0 h 641"/>
                <a:gd name="T10" fmla="*/ 8 w 8"/>
                <a:gd name="T11" fmla="*/ 0 h 641"/>
                <a:gd name="T12" fmla="*/ 8 w 8"/>
                <a:gd name="T13" fmla="*/ 640 h 6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641">
                  <a:moveTo>
                    <a:pt x="8" y="640"/>
                  </a:moveTo>
                  <a:lnTo>
                    <a:pt x="3" y="641"/>
                  </a:lnTo>
                  <a:lnTo>
                    <a:pt x="0" y="640"/>
                  </a:lnTo>
                  <a:lnTo>
                    <a:pt x="0" y="0"/>
                  </a:lnTo>
                  <a:lnTo>
                    <a:pt x="3" y="0"/>
                  </a:lnTo>
                  <a:lnTo>
                    <a:pt x="8" y="0"/>
                  </a:lnTo>
                  <a:lnTo>
                    <a:pt x="8" y="64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2" name="Freeform 88"/>
            <p:cNvSpPr>
              <a:spLocks/>
            </p:cNvSpPr>
            <p:nvPr/>
          </p:nvSpPr>
          <p:spPr bwMode="auto">
            <a:xfrm rot="5400000">
              <a:off x="7303593" y="3529960"/>
              <a:ext cx="1059798" cy="323733"/>
            </a:xfrm>
            <a:custGeom>
              <a:avLst/>
              <a:gdLst>
                <a:gd name="T0" fmla="*/ 465 w 933"/>
                <a:gd name="T1" fmla="*/ 0 h 285"/>
                <a:gd name="T2" fmla="*/ 0 w 933"/>
                <a:gd name="T3" fmla="*/ 280 h 285"/>
                <a:gd name="T4" fmla="*/ 0 w 933"/>
                <a:gd name="T5" fmla="*/ 285 h 285"/>
                <a:gd name="T6" fmla="*/ 465 w 933"/>
                <a:gd name="T7" fmla="*/ 10 h 285"/>
                <a:gd name="T8" fmla="*/ 933 w 933"/>
                <a:gd name="T9" fmla="*/ 285 h 285"/>
                <a:gd name="T10" fmla="*/ 933 w 933"/>
                <a:gd name="T11" fmla="*/ 280 h 285"/>
                <a:gd name="T12" fmla="*/ 465 w 933"/>
                <a:gd name="T13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0"/>
                  </a:moveTo>
                  <a:lnTo>
                    <a:pt x="0" y="280"/>
                  </a:lnTo>
                  <a:lnTo>
                    <a:pt x="0" y="285"/>
                  </a:lnTo>
                  <a:lnTo>
                    <a:pt x="465" y="10"/>
                  </a:lnTo>
                  <a:lnTo>
                    <a:pt x="933" y="285"/>
                  </a:lnTo>
                  <a:lnTo>
                    <a:pt x="933" y="280"/>
                  </a:lnTo>
                  <a:lnTo>
                    <a:pt x="465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3" name="Freeform 89"/>
            <p:cNvSpPr>
              <a:spLocks/>
            </p:cNvSpPr>
            <p:nvPr/>
          </p:nvSpPr>
          <p:spPr bwMode="auto">
            <a:xfrm rot="5400000">
              <a:off x="6837871" y="3587891"/>
              <a:ext cx="1059798" cy="207871"/>
            </a:xfrm>
            <a:custGeom>
              <a:avLst/>
              <a:gdLst>
                <a:gd name="T0" fmla="*/ 0 w 933"/>
                <a:gd name="T1" fmla="*/ 183 h 183"/>
                <a:gd name="T2" fmla="*/ 462 w 933"/>
                <a:gd name="T3" fmla="*/ 7 h 183"/>
                <a:gd name="T4" fmla="*/ 470 w 933"/>
                <a:gd name="T5" fmla="*/ 7 h 183"/>
                <a:gd name="T6" fmla="*/ 933 w 933"/>
                <a:gd name="T7" fmla="*/ 183 h 183"/>
                <a:gd name="T8" fmla="*/ 933 w 933"/>
                <a:gd name="T9" fmla="*/ 178 h 183"/>
                <a:gd name="T10" fmla="*/ 470 w 933"/>
                <a:gd name="T11" fmla="*/ 0 h 183"/>
                <a:gd name="T12" fmla="*/ 462 w 933"/>
                <a:gd name="T13" fmla="*/ 0 h 183"/>
                <a:gd name="T14" fmla="*/ 0 w 933"/>
                <a:gd name="T15" fmla="*/ 178 h 183"/>
                <a:gd name="T16" fmla="*/ 0 w 933"/>
                <a:gd name="T17" fmla="*/ 183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183"/>
                  </a:moveTo>
                  <a:lnTo>
                    <a:pt x="462" y="7"/>
                  </a:lnTo>
                  <a:lnTo>
                    <a:pt x="470" y="7"/>
                  </a:lnTo>
                  <a:lnTo>
                    <a:pt x="933" y="183"/>
                  </a:lnTo>
                  <a:lnTo>
                    <a:pt x="933" y="178"/>
                  </a:lnTo>
                  <a:lnTo>
                    <a:pt x="470" y="0"/>
                  </a:lnTo>
                  <a:lnTo>
                    <a:pt x="462" y="0"/>
                  </a:lnTo>
                  <a:lnTo>
                    <a:pt x="0" y="178"/>
                  </a:lnTo>
                  <a:lnTo>
                    <a:pt x="0" y="18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4" name="Freeform 90"/>
            <p:cNvSpPr>
              <a:spLocks/>
            </p:cNvSpPr>
            <p:nvPr/>
          </p:nvSpPr>
          <p:spPr bwMode="auto">
            <a:xfrm rot="5400000">
              <a:off x="6303998" y="3559494"/>
              <a:ext cx="1697039" cy="263530"/>
            </a:xfrm>
            <a:custGeom>
              <a:avLst/>
              <a:gdLst>
                <a:gd name="T0" fmla="*/ 746 w 1494"/>
                <a:gd name="T1" fmla="*/ 0 h 232"/>
                <a:gd name="T2" fmla="*/ 0 w 1494"/>
                <a:gd name="T3" fmla="*/ 224 h 232"/>
                <a:gd name="T4" fmla="*/ 0 w 1494"/>
                <a:gd name="T5" fmla="*/ 232 h 232"/>
                <a:gd name="T6" fmla="*/ 746 w 1494"/>
                <a:gd name="T7" fmla="*/ 10 h 232"/>
                <a:gd name="T8" fmla="*/ 1494 w 1494"/>
                <a:gd name="T9" fmla="*/ 232 h 232"/>
                <a:gd name="T10" fmla="*/ 1494 w 1494"/>
                <a:gd name="T11" fmla="*/ 224 h 232"/>
                <a:gd name="T12" fmla="*/ 746 w 1494"/>
                <a:gd name="T13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2">
                  <a:moveTo>
                    <a:pt x="746" y="0"/>
                  </a:moveTo>
                  <a:lnTo>
                    <a:pt x="0" y="224"/>
                  </a:lnTo>
                  <a:lnTo>
                    <a:pt x="0" y="232"/>
                  </a:lnTo>
                  <a:lnTo>
                    <a:pt x="746" y="10"/>
                  </a:lnTo>
                  <a:lnTo>
                    <a:pt x="1494" y="232"/>
                  </a:lnTo>
                  <a:lnTo>
                    <a:pt x="1494" y="224"/>
                  </a:lnTo>
                  <a:lnTo>
                    <a:pt x="746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5" name="Freeform 91"/>
            <p:cNvSpPr>
              <a:spLocks/>
            </p:cNvSpPr>
            <p:nvPr/>
          </p:nvSpPr>
          <p:spPr bwMode="auto">
            <a:xfrm rot="5400000">
              <a:off x="5804200" y="3621969"/>
              <a:ext cx="1697039" cy="138580"/>
            </a:xfrm>
            <a:custGeom>
              <a:avLst/>
              <a:gdLst>
                <a:gd name="T0" fmla="*/ 743 w 1494"/>
                <a:gd name="T1" fmla="*/ 0 h 122"/>
                <a:gd name="T2" fmla="*/ 0 w 1494"/>
                <a:gd name="T3" fmla="*/ 113 h 122"/>
                <a:gd name="T4" fmla="*/ 0 w 1494"/>
                <a:gd name="T5" fmla="*/ 122 h 122"/>
                <a:gd name="T6" fmla="*/ 743 w 1494"/>
                <a:gd name="T7" fmla="*/ 11 h 122"/>
                <a:gd name="T8" fmla="*/ 751 w 1494"/>
                <a:gd name="T9" fmla="*/ 11 h 122"/>
                <a:gd name="T10" fmla="*/ 1494 w 1494"/>
                <a:gd name="T11" fmla="*/ 122 h 122"/>
                <a:gd name="T12" fmla="*/ 1494 w 1494"/>
                <a:gd name="T13" fmla="*/ 113 h 122"/>
                <a:gd name="T14" fmla="*/ 751 w 1494"/>
                <a:gd name="T15" fmla="*/ 0 h 122"/>
                <a:gd name="T16" fmla="*/ 743 w 1494"/>
                <a:gd name="T17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0"/>
                  </a:moveTo>
                  <a:lnTo>
                    <a:pt x="0" y="113"/>
                  </a:lnTo>
                  <a:lnTo>
                    <a:pt x="0" y="122"/>
                  </a:lnTo>
                  <a:lnTo>
                    <a:pt x="743" y="11"/>
                  </a:lnTo>
                  <a:lnTo>
                    <a:pt x="751" y="11"/>
                  </a:lnTo>
                  <a:lnTo>
                    <a:pt x="1494" y="122"/>
                  </a:lnTo>
                  <a:lnTo>
                    <a:pt x="1494" y="113"/>
                  </a:lnTo>
                  <a:lnTo>
                    <a:pt x="751" y="0"/>
                  </a:lnTo>
                  <a:lnTo>
                    <a:pt x="743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6" name="Freeform 92"/>
            <p:cNvSpPr>
              <a:spLocks/>
            </p:cNvSpPr>
            <p:nvPr/>
          </p:nvSpPr>
          <p:spPr bwMode="auto">
            <a:xfrm rot="5400000">
              <a:off x="4000386" y="3529960"/>
              <a:ext cx="1059798" cy="323733"/>
            </a:xfrm>
            <a:custGeom>
              <a:avLst/>
              <a:gdLst>
                <a:gd name="T0" fmla="*/ 465 w 933"/>
                <a:gd name="T1" fmla="*/ 285 h 285"/>
                <a:gd name="T2" fmla="*/ 0 w 933"/>
                <a:gd name="T3" fmla="*/ 5 h 285"/>
                <a:gd name="T4" fmla="*/ 0 w 933"/>
                <a:gd name="T5" fmla="*/ 0 h 285"/>
                <a:gd name="T6" fmla="*/ 465 w 933"/>
                <a:gd name="T7" fmla="*/ 275 h 285"/>
                <a:gd name="T8" fmla="*/ 933 w 933"/>
                <a:gd name="T9" fmla="*/ 0 h 285"/>
                <a:gd name="T10" fmla="*/ 933 w 933"/>
                <a:gd name="T11" fmla="*/ 5 h 285"/>
                <a:gd name="T12" fmla="*/ 465 w 933"/>
                <a:gd name="T13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33" h="285">
                  <a:moveTo>
                    <a:pt x="465" y="285"/>
                  </a:moveTo>
                  <a:lnTo>
                    <a:pt x="0" y="5"/>
                  </a:lnTo>
                  <a:lnTo>
                    <a:pt x="0" y="0"/>
                  </a:lnTo>
                  <a:lnTo>
                    <a:pt x="465" y="275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65" y="285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7" name="Freeform 93"/>
            <p:cNvSpPr>
              <a:spLocks/>
            </p:cNvSpPr>
            <p:nvPr/>
          </p:nvSpPr>
          <p:spPr bwMode="auto">
            <a:xfrm rot="5400000">
              <a:off x="4466105" y="3587891"/>
              <a:ext cx="1059798" cy="207871"/>
            </a:xfrm>
            <a:custGeom>
              <a:avLst/>
              <a:gdLst>
                <a:gd name="T0" fmla="*/ 0 w 933"/>
                <a:gd name="T1" fmla="*/ 0 h 183"/>
                <a:gd name="T2" fmla="*/ 462 w 933"/>
                <a:gd name="T3" fmla="*/ 176 h 183"/>
                <a:gd name="T4" fmla="*/ 470 w 933"/>
                <a:gd name="T5" fmla="*/ 176 h 183"/>
                <a:gd name="T6" fmla="*/ 933 w 933"/>
                <a:gd name="T7" fmla="*/ 0 h 183"/>
                <a:gd name="T8" fmla="*/ 933 w 933"/>
                <a:gd name="T9" fmla="*/ 5 h 183"/>
                <a:gd name="T10" fmla="*/ 470 w 933"/>
                <a:gd name="T11" fmla="*/ 183 h 183"/>
                <a:gd name="T12" fmla="*/ 462 w 933"/>
                <a:gd name="T13" fmla="*/ 183 h 183"/>
                <a:gd name="T14" fmla="*/ 0 w 933"/>
                <a:gd name="T15" fmla="*/ 5 h 183"/>
                <a:gd name="T16" fmla="*/ 0 w 933"/>
                <a:gd name="T17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3" h="183">
                  <a:moveTo>
                    <a:pt x="0" y="0"/>
                  </a:moveTo>
                  <a:lnTo>
                    <a:pt x="462" y="176"/>
                  </a:lnTo>
                  <a:lnTo>
                    <a:pt x="470" y="176"/>
                  </a:lnTo>
                  <a:lnTo>
                    <a:pt x="933" y="0"/>
                  </a:lnTo>
                  <a:lnTo>
                    <a:pt x="933" y="5"/>
                  </a:lnTo>
                  <a:lnTo>
                    <a:pt x="470" y="183"/>
                  </a:lnTo>
                  <a:lnTo>
                    <a:pt x="462" y="183"/>
                  </a:lnTo>
                  <a:lnTo>
                    <a:pt x="0" y="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8" name="Freeform 94"/>
            <p:cNvSpPr>
              <a:spLocks/>
            </p:cNvSpPr>
            <p:nvPr/>
          </p:nvSpPr>
          <p:spPr bwMode="auto">
            <a:xfrm rot="5400000">
              <a:off x="4362170" y="3558926"/>
              <a:ext cx="1697039" cy="264666"/>
            </a:xfrm>
            <a:custGeom>
              <a:avLst/>
              <a:gdLst>
                <a:gd name="T0" fmla="*/ 746 w 1494"/>
                <a:gd name="T1" fmla="*/ 233 h 233"/>
                <a:gd name="T2" fmla="*/ 0 w 1494"/>
                <a:gd name="T3" fmla="*/ 9 h 233"/>
                <a:gd name="T4" fmla="*/ 0 w 1494"/>
                <a:gd name="T5" fmla="*/ 0 h 233"/>
                <a:gd name="T6" fmla="*/ 746 w 1494"/>
                <a:gd name="T7" fmla="*/ 222 h 233"/>
                <a:gd name="T8" fmla="*/ 1494 w 1494"/>
                <a:gd name="T9" fmla="*/ 0 h 233"/>
                <a:gd name="T10" fmla="*/ 1494 w 1494"/>
                <a:gd name="T11" fmla="*/ 9 h 233"/>
                <a:gd name="T12" fmla="*/ 746 w 1494"/>
                <a:gd name="T13" fmla="*/ 23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94" h="233">
                  <a:moveTo>
                    <a:pt x="746" y="233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6" y="22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46" y="233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29" name="Freeform 95"/>
            <p:cNvSpPr>
              <a:spLocks/>
            </p:cNvSpPr>
            <p:nvPr/>
          </p:nvSpPr>
          <p:spPr bwMode="auto">
            <a:xfrm rot="5400000">
              <a:off x="4862537" y="3621969"/>
              <a:ext cx="1697039" cy="138580"/>
            </a:xfrm>
            <a:custGeom>
              <a:avLst/>
              <a:gdLst>
                <a:gd name="T0" fmla="*/ 743 w 1494"/>
                <a:gd name="T1" fmla="*/ 122 h 122"/>
                <a:gd name="T2" fmla="*/ 0 w 1494"/>
                <a:gd name="T3" fmla="*/ 9 h 122"/>
                <a:gd name="T4" fmla="*/ 0 w 1494"/>
                <a:gd name="T5" fmla="*/ 0 h 122"/>
                <a:gd name="T6" fmla="*/ 743 w 1494"/>
                <a:gd name="T7" fmla="*/ 112 h 122"/>
                <a:gd name="T8" fmla="*/ 751 w 1494"/>
                <a:gd name="T9" fmla="*/ 112 h 122"/>
                <a:gd name="T10" fmla="*/ 1494 w 1494"/>
                <a:gd name="T11" fmla="*/ 0 h 122"/>
                <a:gd name="T12" fmla="*/ 1494 w 1494"/>
                <a:gd name="T13" fmla="*/ 9 h 122"/>
                <a:gd name="T14" fmla="*/ 751 w 1494"/>
                <a:gd name="T15" fmla="*/ 122 h 122"/>
                <a:gd name="T16" fmla="*/ 743 w 1494"/>
                <a:gd name="T17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94" h="122">
                  <a:moveTo>
                    <a:pt x="743" y="122"/>
                  </a:moveTo>
                  <a:lnTo>
                    <a:pt x="0" y="9"/>
                  </a:lnTo>
                  <a:lnTo>
                    <a:pt x="0" y="0"/>
                  </a:lnTo>
                  <a:lnTo>
                    <a:pt x="743" y="112"/>
                  </a:lnTo>
                  <a:lnTo>
                    <a:pt x="751" y="112"/>
                  </a:lnTo>
                  <a:lnTo>
                    <a:pt x="1494" y="0"/>
                  </a:lnTo>
                  <a:lnTo>
                    <a:pt x="1494" y="9"/>
                  </a:lnTo>
                  <a:lnTo>
                    <a:pt x="751" y="122"/>
                  </a:lnTo>
                  <a:lnTo>
                    <a:pt x="743" y="122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0" name="Freeform 96"/>
            <p:cNvSpPr>
              <a:spLocks/>
            </p:cNvSpPr>
            <p:nvPr/>
          </p:nvSpPr>
          <p:spPr bwMode="auto">
            <a:xfrm rot="5400000">
              <a:off x="5303835" y="3621400"/>
              <a:ext cx="2335417" cy="139716"/>
            </a:xfrm>
            <a:custGeom>
              <a:avLst/>
              <a:gdLst>
                <a:gd name="T0" fmla="*/ 1027 w 2056"/>
                <a:gd name="T1" fmla="*/ 0 h 123"/>
                <a:gd name="T2" fmla="*/ 0 w 2056"/>
                <a:gd name="T3" fmla="*/ 111 h 123"/>
                <a:gd name="T4" fmla="*/ 0 w 2056"/>
                <a:gd name="T5" fmla="*/ 123 h 123"/>
                <a:gd name="T6" fmla="*/ 1027 w 2056"/>
                <a:gd name="T7" fmla="*/ 14 h 123"/>
                <a:gd name="T8" fmla="*/ 2056 w 2056"/>
                <a:gd name="T9" fmla="*/ 123 h 123"/>
                <a:gd name="T10" fmla="*/ 2056 w 2056"/>
                <a:gd name="T11" fmla="*/ 111 h 123"/>
                <a:gd name="T12" fmla="*/ 1027 w 2056"/>
                <a:gd name="T13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23">
                  <a:moveTo>
                    <a:pt x="1027" y="0"/>
                  </a:moveTo>
                  <a:lnTo>
                    <a:pt x="0" y="111"/>
                  </a:lnTo>
                  <a:lnTo>
                    <a:pt x="0" y="123"/>
                  </a:lnTo>
                  <a:lnTo>
                    <a:pt x="1027" y="14"/>
                  </a:lnTo>
                  <a:lnTo>
                    <a:pt x="2056" y="123"/>
                  </a:lnTo>
                  <a:lnTo>
                    <a:pt x="2056" y="111"/>
                  </a:lnTo>
                  <a:lnTo>
                    <a:pt x="1027" y="0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sp>
          <p:nvSpPr>
            <p:cNvPr id="31" name="Freeform 97"/>
            <p:cNvSpPr>
              <a:spLocks/>
            </p:cNvSpPr>
            <p:nvPr/>
          </p:nvSpPr>
          <p:spPr bwMode="auto">
            <a:xfrm rot="5400000">
              <a:off x="4713165" y="3623672"/>
              <a:ext cx="2335417" cy="135173"/>
            </a:xfrm>
            <a:custGeom>
              <a:avLst/>
              <a:gdLst>
                <a:gd name="T0" fmla="*/ 1027 w 2056"/>
                <a:gd name="T1" fmla="*/ 119 h 119"/>
                <a:gd name="T2" fmla="*/ 0 w 2056"/>
                <a:gd name="T3" fmla="*/ 10 h 119"/>
                <a:gd name="T4" fmla="*/ 0 w 2056"/>
                <a:gd name="T5" fmla="*/ 0 h 119"/>
                <a:gd name="T6" fmla="*/ 1027 w 2056"/>
                <a:gd name="T7" fmla="*/ 104 h 119"/>
                <a:gd name="T8" fmla="*/ 2056 w 2056"/>
                <a:gd name="T9" fmla="*/ 0 h 119"/>
                <a:gd name="T10" fmla="*/ 2056 w 2056"/>
                <a:gd name="T11" fmla="*/ 10 h 119"/>
                <a:gd name="T12" fmla="*/ 1027 w 2056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56" h="119">
                  <a:moveTo>
                    <a:pt x="1027" y="119"/>
                  </a:moveTo>
                  <a:lnTo>
                    <a:pt x="0" y="10"/>
                  </a:lnTo>
                  <a:lnTo>
                    <a:pt x="0" y="0"/>
                  </a:lnTo>
                  <a:lnTo>
                    <a:pt x="1027" y="104"/>
                  </a:lnTo>
                  <a:lnTo>
                    <a:pt x="2056" y="0"/>
                  </a:lnTo>
                  <a:lnTo>
                    <a:pt x="2056" y="10"/>
                  </a:lnTo>
                  <a:lnTo>
                    <a:pt x="1027" y="119"/>
                  </a:lnTo>
                  <a:close/>
                </a:path>
              </a:pathLst>
            </a:custGeom>
            <a:solidFill>
              <a:schemeClr val="bg1">
                <a:alpha val="25000"/>
              </a:schemeClr>
            </a:solidFill>
            <a:ln>
              <a:noFill/>
            </a:ln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pPr algn="just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</a:pPr>
              <a:endParaRPr lang="id-ID" sz="80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</p:grpSp>
      <p:sp>
        <p:nvSpPr>
          <p:cNvPr id="32" name="TextBox 31"/>
          <p:cNvSpPr txBox="1"/>
          <p:nvPr/>
        </p:nvSpPr>
        <p:spPr>
          <a:xfrm>
            <a:off x="1672555" y="2929373"/>
            <a:ext cx="2308531" cy="52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672555" y="2650487"/>
            <a:ext cx="1512168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1672555" y="4785629"/>
            <a:ext cx="2308531" cy="52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1672555" y="4506743"/>
            <a:ext cx="1512168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8755706" y="2125461"/>
            <a:ext cx="2282182" cy="52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8755707" y="1846574"/>
            <a:ext cx="1494909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8755706" y="5740306"/>
            <a:ext cx="2282182" cy="52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8755707" y="5461420"/>
            <a:ext cx="1494909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8755706" y="3869317"/>
            <a:ext cx="2282182" cy="5219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en-US" altLang="zh-CN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Please replace text, click add relevant headline, modify the text content, also can copy your content to this directly.</a:t>
            </a:r>
            <a:endParaRPr lang="id-ID" sz="8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8755707" y="3590431"/>
            <a:ext cx="1494909" cy="328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140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rPr>
              <a:t>请替换文字内容</a:t>
            </a:r>
            <a:endParaRPr lang="id-ID" sz="14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+mn-ea"/>
              <a:sym typeface="Arial" panose="020B0604020202020204" pitchFamily="34" charset="0"/>
            </a:endParaRPr>
          </a:p>
        </p:txBody>
      </p:sp>
      <p:cxnSp>
        <p:nvCxnSpPr>
          <p:cNvPr id="42" name="Elbow Connector 41"/>
          <p:cNvCxnSpPr/>
          <p:nvPr/>
        </p:nvCxnSpPr>
        <p:spPr>
          <a:xfrm rot="10800000">
            <a:off x="3735603" y="2806055"/>
            <a:ext cx="834769" cy="762468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Elbow Connector 42"/>
          <p:cNvCxnSpPr/>
          <p:nvPr/>
        </p:nvCxnSpPr>
        <p:spPr>
          <a:xfrm rot="10800000">
            <a:off x="3773079" y="4718355"/>
            <a:ext cx="1588294" cy="292563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Elbow Connector 43"/>
          <p:cNvCxnSpPr/>
          <p:nvPr/>
        </p:nvCxnSpPr>
        <p:spPr>
          <a:xfrm rot="10800000" flipV="1">
            <a:off x="6822358" y="1939728"/>
            <a:ext cx="1931960" cy="968015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Elbow Connector 44"/>
          <p:cNvCxnSpPr/>
          <p:nvPr/>
        </p:nvCxnSpPr>
        <p:spPr>
          <a:xfrm rot="10800000">
            <a:off x="7882937" y="3435358"/>
            <a:ext cx="824223" cy="295429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Elbow Connector 45"/>
          <p:cNvCxnSpPr>
            <a:stCxn id="39" idx="1"/>
          </p:cNvCxnSpPr>
          <p:nvPr/>
        </p:nvCxnSpPr>
        <p:spPr>
          <a:xfrm rot="10800000">
            <a:off x="7027317" y="5248562"/>
            <a:ext cx="1728391" cy="377135"/>
          </a:xfrm>
          <a:prstGeom prst="bentConnector3">
            <a:avLst>
              <a:gd name="adj1" fmla="val 50000"/>
            </a:avLst>
          </a:prstGeom>
          <a:ln w="635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6218497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000"/>
                            </p:stCondLst>
                            <p:childTnLst>
                              <p:par>
                                <p:cTn id="5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6500"/>
                            </p:stCondLst>
                            <p:childTnLst>
                              <p:par>
                                <p:cTn id="5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7000"/>
                            </p:stCondLst>
                            <p:childTnLst>
                              <p:par>
                                <p:cTn id="5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7500"/>
                            </p:stCondLst>
                            <p:childTnLst>
                              <p:par>
                                <p:cTn id="6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8000"/>
                            </p:stCondLst>
                            <p:childTnLst>
                              <p:par>
                                <p:cTn id="6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6"/>
          <p:cNvGrpSpPr/>
          <p:nvPr/>
        </p:nvGrpSpPr>
        <p:grpSpPr>
          <a:xfrm>
            <a:off x="353" y="3025603"/>
            <a:ext cx="6192039" cy="162011"/>
            <a:chOff x="0" y="2341322"/>
            <a:chExt cx="4403469" cy="115214"/>
          </a:xfrm>
          <a:solidFill>
            <a:schemeClr val="accent1"/>
          </a:solidFill>
        </p:grpSpPr>
        <p:sp>
          <p:nvSpPr>
            <p:cNvPr id="13" name="Rectangle 12"/>
            <p:cNvSpPr/>
            <p:nvPr/>
          </p:nvSpPr>
          <p:spPr>
            <a:xfrm>
              <a:off x="0" y="2341322"/>
              <a:ext cx="4403469" cy="4571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Rectangle 14"/>
            <p:cNvSpPr/>
            <p:nvPr/>
          </p:nvSpPr>
          <p:spPr>
            <a:xfrm>
              <a:off x="3535074" y="2387041"/>
              <a:ext cx="868395" cy="69495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1450672">
                <a:defRPr/>
              </a:pPr>
              <a:endParaRPr lang="en-US" sz="2669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8" name="矩形 7"/>
          <p:cNvSpPr/>
          <p:nvPr/>
        </p:nvSpPr>
        <p:spPr>
          <a:xfrm>
            <a:off x="4845199" y="3421633"/>
            <a:ext cx="3744416" cy="73866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zh-CN" altLang="en-US" sz="4800" dirty="0">
                <a:solidFill>
                  <a:schemeClr val="accent2"/>
                </a:solidFill>
                <a:ea typeface="微软雅黑" panose="020B0503020204020204" pitchFamily="34" charset="-122"/>
                <a:cs typeface="+mn-ea"/>
                <a:sym typeface="+mn-lt"/>
              </a:rPr>
              <a:t>工作完成情况</a:t>
            </a:r>
          </a:p>
        </p:txBody>
      </p:sp>
      <p:sp>
        <p:nvSpPr>
          <p:cNvPr id="9" name="TextBox 11"/>
          <p:cNvSpPr txBox="1"/>
          <p:nvPr/>
        </p:nvSpPr>
        <p:spPr>
          <a:xfrm>
            <a:off x="4739063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TextBox 11"/>
          <p:cNvSpPr txBox="1"/>
          <p:nvPr/>
        </p:nvSpPr>
        <p:spPr>
          <a:xfrm>
            <a:off x="6718356" y="4280784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TextBox 11"/>
          <p:cNvSpPr txBox="1"/>
          <p:nvPr/>
        </p:nvSpPr>
        <p:spPr>
          <a:xfrm>
            <a:off x="4739063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718356" y="4648865"/>
            <a:ext cx="24747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lvl="1" indent="-171450">
              <a:buFont typeface="Arial" panose="020B0604020202020204" pitchFamily="34" charset="0"/>
              <a:buChar char="•"/>
            </a:pPr>
            <a:r>
              <a:rPr lang="zh-CN" altLang="en-US" sz="1400" dirty="0">
                <a:solidFill>
                  <a:schemeClr val="accent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ea"/>
                <a:sym typeface="+mn-lt"/>
              </a:rPr>
              <a:t>添加相关标题文字</a:t>
            </a:r>
            <a:endParaRPr lang="en-US" altLang="zh-CN" sz="1400" dirty="0">
              <a:solidFill>
                <a:schemeClr val="accent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06448245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3" presetClass="entr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  <p:bldP spid="1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alphaModFix amt="8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1752319"/>
            <a:ext cx="7941543" cy="4420801"/>
          </a:xfrm>
          <a:prstGeom prst="rect">
            <a:avLst/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6800079" y="2029182"/>
            <a:ext cx="5245872" cy="146208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zh-CN" altLang="en-US" sz="2002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8085559" y="4345990"/>
            <a:ext cx="3960391" cy="49872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20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</a:t>
            </a:r>
            <a:endParaRPr lang="en-US" altLang="zh-CN" sz="20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6" name="Content Placeholder 2"/>
          <p:cNvSpPr txBox="1">
            <a:spLocks/>
          </p:cNvSpPr>
          <p:nvPr/>
        </p:nvSpPr>
        <p:spPr>
          <a:xfrm>
            <a:off x="8085559" y="4898321"/>
            <a:ext cx="3960391" cy="110799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>
          <a:xfrm>
            <a:off x="7149455" y="2206226"/>
            <a:ext cx="4608512" cy="923330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marL="0" indent="0" algn="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100" kern="1200" cap="none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20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8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6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>
                  <a:lumMod val="75000"/>
                </a:schemeClr>
              </a:buClr>
              <a:buSzPct val="145000"/>
              <a:buFont typeface="Arial"/>
              <a:buNone/>
              <a:defRPr sz="1400" kern="1200" cap="none">
                <a:solidFill>
                  <a:schemeClr val="tx1">
                    <a:tint val="7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5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 sz="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  <a:sym typeface="Arial" panose="020B0604020202020204" pitchFamily="34" charset="0"/>
              </a:rPr>
              <a:t>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请替换文字内容，添加相关标题，修改文字内容，也可以直接复制你的内容到此。</a:t>
            </a:r>
            <a:endParaRPr lang="en-US" altLang="zh-CN" sz="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  <a:sym typeface="Arial" panose="020B0604020202020204" pitchFamily="34" charset="0"/>
            </a:endParaRPr>
          </a:p>
        </p:txBody>
      </p:sp>
      <p:sp>
        <p:nvSpPr>
          <p:cNvPr id="7" name="TextBox 8"/>
          <p:cNvSpPr txBox="1"/>
          <p:nvPr/>
        </p:nvSpPr>
        <p:spPr>
          <a:xfrm>
            <a:off x="824036" y="233568"/>
            <a:ext cx="280772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年度工作概述</a:t>
            </a:r>
            <a:endParaRPr lang="zh-CN" altLang="en-US" sz="4000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8"/>
          <p:cNvSpPr txBox="1"/>
          <p:nvPr/>
        </p:nvSpPr>
        <p:spPr>
          <a:xfrm>
            <a:off x="824036" y="743527"/>
            <a:ext cx="2807720" cy="21544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altLang="zh-CN" sz="1400" b="1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CLICK TO ADD CAPTION TEXT</a:t>
            </a:r>
            <a:endParaRPr lang="zh-CN" altLang="en-US" b="1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4093766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9" grpId="0" animBg="1"/>
      <p:bldP spid="13" grpId="0" animBg="1"/>
      <p:bldP spid="16" grpId="0"/>
      <p:bldP spid="1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UUID" val="{C1A8F295-47DC-48FB-81BD-666766343352}"/>
  <p:tag name="ISPRING_RESOURCE_FOLDER" val="E:\素材\正版图-卖\PPT\0变色龙\0包图网\bt369\ppt\bt369\"/>
  <p:tag name="ISPRING_PRESENTATION_PATH" val="E:\素材\正版图-卖\PPT\0变色龙\0包图网\bt369\ppt\bt369.pptx"/>
  <p:tag name="ISPRING_PROJECT_FOLDER_UPDATED" val="1"/>
  <p:tag name="ISPRING_SCREEN_RECS_UPDATED" val="E:\素材\正版图-卖\PPT\0变色龙\0包图网\bt369\ppt\bt369"/>
  <p:tag name="ISPRING_PRESENTATION_TITLE" val="bt516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ENTRY"/>
  <p:tag name="ID" val="553512"/>
  <p:tag name="MH_ORDER" val="4"/>
</p:tagLst>
</file>

<file path=ppt/theme/theme1.xml><?xml version="1.0" encoding="utf-8"?>
<a:theme xmlns:a="http://schemas.openxmlformats.org/drawingml/2006/main" name="Office Theme">
  <a:themeElements>
    <a:clrScheme name="自定义 119">
      <a:dk1>
        <a:sysClr val="windowText" lastClr="000000"/>
      </a:dk1>
      <a:lt1>
        <a:sysClr val="window" lastClr="FFFFFF"/>
      </a:lt1>
      <a:dk2>
        <a:srgbClr val="17406D"/>
      </a:dk2>
      <a:lt2>
        <a:srgbClr val="DBEFF9"/>
      </a:lt2>
      <a:accent1>
        <a:srgbClr val="006AB5"/>
      </a:accent1>
      <a:accent2>
        <a:srgbClr val="31A8E1"/>
      </a:accent2>
      <a:accent3>
        <a:srgbClr val="006AB5"/>
      </a:accent3>
      <a:accent4>
        <a:srgbClr val="31A8E1"/>
      </a:accent4>
      <a:accent5>
        <a:srgbClr val="006AB5"/>
      </a:accent5>
      <a:accent6>
        <a:srgbClr val="31A8E1"/>
      </a:accent6>
      <a:hlink>
        <a:srgbClr val="006AB5"/>
      </a:hlink>
      <a:folHlink>
        <a:srgbClr val="31A8E1"/>
      </a:folHlink>
    </a:clrScheme>
    <a:fontScheme name="Office 主题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2872</Words>
  <Application>Microsoft Office PowerPoint</Application>
  <PresentationFormat>自定义</PresentationFormat>
  <Paragraphs>274</Paragraphs>
  <Slides>22</Slides>
  <Notes>22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6" baseType="lpstr">
      <vt:lpstr>FontAwesome</vt:lpstr>
      <vt:lpstr>Gill Sans</vt:lpstr>
      <vt:lpstr>Lato Black</vt:lpstr>
      <vt:lpstr>Lato Regular</vt:lpstr>
      <vt:lpstr>League Gothic Regular</vt:lpstr>
      <vt:lpstr>맑은 고딕</vt:lpstr>
      <vt:lpstr>Open Sans</vt:lpstr>
      <vt:lpstr>Open Sans Light</vt:lpstr>
      <vt:lpstr>宋体</vt:lpstr>
      <vt:lpstr>微软雅黑</vt:lpstr>
      <vt:lpstr>Arial</vt:lpstr>
      <vt:lpstr>Calibri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bt516</dc:title>
  <dc:creator/>
  <cp:lastModifiedBy/>
  <cp:revision>1</cp:revision>
  <dcterms:created xsi:type="dcterms:W3CDTF">2016-12-29T16:28:19Z</dcterms:created>
  <dcterms:modified xsi:type="dcterms:W3CDTF">2017-05-28T05:09:20Z</dcterms:modified>
</cp:coreProperties>
</file>

<file path=docProps/thumbnail.jpeg>
</file>